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63"/>
  </p:notesMasterIdLst>
  <p:handoutMasterIdLst>
    <p:handoutMasterId r:id="rId64"/>
  </p:handoutMasterIdLst>
  <p:sldIdLst>
    <p:sldId id="256" r:id="rId2"/>
    <p:sldId id="257" r:id="rId3"/>
    <p:sldId id="258" r:id="rId4"/>
    <p:sldId id="259" r:id="rId5"/>
    <p:sldId id="260" r:id="rId6"/>
    <p:sldId id="261" r:id="rId7"/>
    <p:sldId id="282" r:id="rId8"/>
    <p:sldId id="284" r:id="rId9"/>
    <p:sldId id="285" r:id="rId10"/>
    <p:sldId id="269" r:id="rId11"/>
    <p:sldId id="262" r:id="rId12"/>
    <p:sldId id="263" r:id="rId13"/>
    <p:sldId id="283" r:id="rId14"/>
    <p:sldId id="266" r:id="rId15"/>
    <p:sldId id="265" r:id="rId16"/>
    <p:sldId id="279" r:id="rId17"/>
    <p:sldId id="264" r:id="rId18"/>
    <p:sldId id="293" r:id="rId19"/>
    <p:sldId id="267" r:id="rId20"/>
    <p:sldId id="286" r:id="rId21"/>
    <p:sldId id="287" r:id="rId22"/>
    <p:sldId id="268" r:id="rId23"/>
    <p:sldId id="270" r:id="rId24"/>
    <p:sldId id="271" r:id="rId25"/>
    <p:sldId id="301" r:id="rId26"/>
    <p:sldId id="303" r:id="rId27"/>
    <p:sldId id="302" r:id="rId28"/>
    <p:sldId id="306" r:id="rId29"/>
    <p:sldId id="272" r:id="rId30"/>
    <p:sldId id="273" r:id="rId31"/>
    <p:sldId id="294" r:id="rId32"/>
    <p:sldId id="307" r:id="rId33"/>
    <p:sldId id="288" r:id="rId34"/>
    <p:sldId id="311" r:id="rId35"/>
    <p:sldId id="312" r:id="rId36"/>
    <p:sldId id="313" r:id="rId37"/>
    <p:sldId id="314" r:id="rId38"/>
    <p:sldId id="315" r:id="rId39"/>
    <p:sldId id="316" r:id="rId40"/>
    <p:sldId id="317" r:id="rId41"/>
    <p:sldId id="318" r:id="rId42"/>
    <p:sldId id="309" r:id="rId43"/>
    <p:sldId id="310" r:id="rId44"/>
    <p:sldId id="308" r:id="rId45"/>
    <p:sldId id="291" r:id="rId46"/>
    <p:sldId id="295" r:id="rId47"/>
    <p:sldId id="292" r:id="rId48"/>
    <p:sldId id="274" r:id="rId49"/>
    <p:sldId id="296" r:id="rId50"/>
    <p:sldId id="297" r:id="rId51"/>
    <p:sldId id="275" r:id="rId52"/>
    <p:sldId id="298" r:id="rId53"/>
    <p:sldId id="276" r:id="rId54"/>
    <p:sldId id="277" r:id="rId55"/>
    <p:sldId id="299" r:id="rId56"/>
    <p:sldId id="304" r:id="rId57"/>
    <p:sldId id="300" r:id="rId58"/>
    <p:sldId id="278" r:id="rId59"/>
    <p:sldId id="281" r:id="rId60"/>
    <p:sldId id="305" r:id="rId61"/>
    <p:sldId id="289" r:id="rId6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171B"/>
    <a:srgbClr val="4AAE4F"/>
    <a:srgbClr val="2B3147"/>
    <a:srgbClr val="EDECEC"/>
    <a:srgbClr val="575757"/>
    <a:srgbClr val="FFFFFF"/>
    <a:srgbClr val="1F1F27"/>
    <a:srgbClr val="D9D9D9"/>
    <a:srgbClr val="207D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D7AC3CCA-C797-4891-BE02-D94E43425B78}" styleName="Estilo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25" autoAdjust="0"/>
  </p:normalViewPr>
  <p:slideViewPr>
    <p:cSldViewPr snapToGrid="0">
      <p:cViewPr varScale="1">
        <p:scale>
          <a:sx n="82" d="100"/>
          <a:sy n="82" d="100"/>
        </p:scale>
        <p:origin x="1474" y="62"/>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5" d="100"/>
          <a:sy n="65" d="100"/>
        </p:scale>
        <p:origin x="3154" y="6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14FD236A-E779-4388-B25F-07FD36D555B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UY"/>
          </a:p>
        </p:txBody>
      </p:sp>
      <p:sp>
        <p:nvSpPr>
          <p:cNvPr id="3" name="Marcador de fecha 2">
            <a:extLst>
              <a:ext uri="{FF2B5EF4-FFF2-40B4-BE49-F238E27FC236}">
                <a16:creationId xmlns:a16="http://schemas.microsoft.com/office/drawing/2014/main" id="{53B872AE-D8B6-4027-960C-6E504D6E6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AD9871-C2DE-4533-B9C7-8D275759626A}" type="datetimeFigureOut">
              <a:rPr lang="es-UY" smtClean="0"/>
              <a:t>24/10/2018</a:t>
            </a:fld>
            <a:endParaRPr lang="es-UY"/>
          </a:p>
        </p:txBody>
      </p:sp>
      <p:sp>
        <p:nvSpPr>
          <p:cNvPr id="4" name="Marcador de pie de página 3">
            <a:extLst>
              <a:ext uri="{FF2B5EF4-FFF2-40B4-BE49-F238E27FC236}">
                <a16:creationId xmlns:a16="http://schemas.microsoft.com/office/drawing/2014/main" id="{9FB97C12-CBE5-40E3-BDA9-88E566EBF0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UY"/>
          </a:p>
        </p:txBody>
      </p:sp>
      <p:sp>
        <p:nvSpPr>
          <p:cNvPr id="5" name="Marcador de número de diapositiva 4">
            <a:extLst>
              <a:ext uri="{FF2B5EF4-FFF2-40B4-BE49-F238E27FC236}">
                <a16:creationId xmlns:a16="http://schemas.microsoft.com/office/drawing/2014/main" id="{45F8376E-1D6A-482D-B9AB-BBEF7DEDB7D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5C1ECD2-82F3-442B-9F3C-C2745F9208A3}" type="slidenum">
              <a:rPr lang="es-UY" smtClean="0"/>
              <a:t>‹Nº›</a:t>
            </a:fld>
            <a:endParaRPr lang="es-UY"/>
          </a:p>
        </p:txBody>
      </p:sp>
    </p:spTree>
    <p:extLst>
      <p:ext uri="{BB962C8B-B14F-4D97-AF65-F5344CB8AC3E}">
        <p14:creationId xmlns:p14="http://schemas.microsoft.com/office/powerpoint/2010/main" val="20881637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UY"/>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30D146-3C20-47C3-813C-21058921FF14}" type="datetimeFigureOut">
              <a:rPr lang="es-UY" smtClean="0"/>
              <a:t>24/10/2018</a:t>
            </a:fld>
            <a:endParaRPr lang="es-UY"/>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UY"/>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UY"/>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UY"/>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CEB738-C2F7-4F89-85ED-AB1083007103}" type="slidenum">
              <a:rPr lang="es-UY" smtClean="0"/>
              <a:t>‹Nº›</a:t>
            </a:fld>
            <a:endParaRPr lang="es-UY"/>
          </a:p>
        </p:txBody>
      </p:sp>
    </p:spTree>
    <p:extLst>
      <p:ext uri="{BB962C8B-B14F-4D97-AF65-F5344CB8AC3E}">
        <p14:creationId xmlns:p14="http://schemas.microsoft.com/office/powerpoint/2010/main" val="1739316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dirty="0"/>
          </a:p>
        </p:txBody>
      </p:sp>
      <p:sp>
        <p:nvSpPr>
          <p:cNvPr id="4" name="Marcador de número de diapositiva 3"/>
          <p:cNvSpPr>
            <a:spLocks noGrp="1"/>
          </p:cNvSpPr>
          <p:nvPr>
            <p:ph type="sldNum" sz="quarter" idx="10"/>
          </p:nvPr>
        </p:nvSpPr>
        <p:spPr/>
        <p:txBody>
          <a:bodyPr/>
          <a:lstStyle/>
          <a:p>
            <a:fld id="{B9CEB738-C2F7-4F89-85ED-AB1083007103}" type="slidenum">
              <a:rPr lang="es-UY" smtClean="0"/>
              <a:t>10</a:t>
            </a:fld>
            <a:endParaRPr lang="es-UY"/>
          </a:p>
        </p:txBody>
      </p:sp>
    </p:spTree>
    <p:extLst>
      <p:ext uri="{BB962C8B-B14F-4D97-AF65-F5344CB8AC3E}">
        <p14:creationId xmlns:p14="http://schemas.microsoft.com/office/powerpoint/2010/main" val="1850736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dirty="0"/>
          </a:p>
        </p:txBody>
      </p:sp>
      <p:sp>
        <p:nvSpPr>
          <p:cNvPr id="4" name="Marcador de número de diapositiva 3"/>
          <p:cNvSpPr>
            <a:spLocks noGrp="1"/>
          </p:cNvSpPr>
          <p:nvPr>
            <p:ph type="sldNum" sz="quarter" idx="10"/>
          </p:nvPr>
        </p:nvSpPr>
        <p:spPr/>
        <p:txBody>
          <a:bodyPr/>
          <a:lstStyle/>
          <a:p>
            <a:fld id="{B9CEB738-C2F7-4F89-85ED-AB1083007103}" type="slidenum">
              <a:rPr lang="es-UY" smtClean="0"/>
              <a:t>20</a:t>
            </a:fld>
            <a:endParaRPr lang="es-UY"/>
          </a:p>
        </p:txBody>
      </p:sp>
    </p:spTree>
    <p:extLst>
      <p:ext uri="{BB962C8B-B14F-4D97-AF65-F5344CB8AC3E}">
        <p14:creationId xmlns:p14="http://schemas.microsoft.com/office/powerpoint/2010/main" val="643229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dirty="0"/>
          </a:p>
        </p:txBody>
      </p:sp>
      <p:sp>
        <p:nvSpPr>
          <p:cNvPr id="4" name="Marcador de número de diapositiva 3"/>
          <p:cNvSpPr>
            <a:spLocks noGrp="1"/>
          </p:cNvSpPr>
          <p:nvPr>
            <p:ph type="sldNum" sz="quarter" idx="10"/>
          </p:nvPr>
        </p:nvSpPr>
        <p:spPr/>
        <p:txBody>
          <a:bodyPr/>
          <a:lstStyle/>
          <a:p>
            <a:fld id="{B9CEB738-C2F7-4F89-85ED-AB1083007103}" type="slidenum">
              <a:rPr lang="es-UY" smtClean="0"/>
              <a:t>21</a:t>
            </a:fld>
            <a:endParaRPr lang="es-UY"/>
          </a:p>
        </p:txBody>
      </p:sp>
    </p:spTree>
    <p:extLst>
      <p:ext uri="{BB962C8B-B14F-4D97-AF65-F5344CB8AC3E}">
        <p14:creationId xmlns:p14="http://schemas.microsoft.com/office/powerpoint/2010/main" val="1360985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dirty="0"/>
          </a:p>
        </p:txBody>
      </p:sp>
      <p:sp>
        <p:nvSpPr>
          <p:cNvPr id="4" name="Marcador de número de diapositiva 3"/>
          <p:cNvSpPr>
            <a:spLocks noGrp="1"/>
          </p:cNvSpPr>
          <p:nvPr>
            <p:ph type="sldNum" sz="quarter" idx="10"/>
          </p:nvPr>
        </p:nvSpPr>
        <p:spPr/>
        <p:txBody>
          <a:bodyPr/>
          <a:lstStyle/>
          <a:p>
            <a:fld id="{B9CEB738-C2F7-4F89-85ED-AB1083007103}" type="slidenum">
              <a:rPr lang="es-UY" smtClean="0"/>
              <a:t>22</a:t>
            </a:fld>
            <a:endParaRPr lang="es-UY"/>
          </a:p>
        </p:txBody>
      </p:sp>
    </p:spTree>
    <p:extLst>
      <p:ext uri="{BB962C8B-B14F-4D97-AF65-F5344CB8AC3E}">
        <p14:creationId xmlns:p14="http://schemas.microsoft.com/office/powerpoint/2010/main" val="662482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dirty="0"/>
          </a:p>
        </p:txBody>
      </p:sp>
      <p:sp>
        <p:nvSpPr>
          <p:cNvPr id="4" name="Marcador de número de diapositiva 3"/>
          <p:cNvSpPr>
            <a:spLocks noGrp="1"/>
          </p:cNvSpPr>
          <p:nvPr>
            <p:ph type="sldNum" sz="quarter" idx="10"/>
          </p:nvPr>
        </p:nvSpPr>
        <p:spPr/>
        <p:txBody>
          <a:bodyPr/>
          <a:lstStyle/>
          <a:p>
            <a:fld id="{B9CEB738-C2F7-4F89-85ED-AB1083007103}" type="slidenum">
              <a:rPr lang="es-UY" smtClean="0"/>
              <a:t>23</a:t>
            </a:fld>
            <a:endParaRPr lang="es-UY"/>
          </a:p>
        </p:txBody>
      </p:sp>
    </p:spTree>
    <p:extLst>
      <p:ext uri="{BB962C8B-B14F-4D97-AF65-F5344CB8AC3E}">
        <p14:creationId xmlns:p14="http://schemas.microsoft.com/office/powerpoint/2010/main" val="17739014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dirty="0"/>
          </a:p>
        </p:txBody>
      </p:sp>
      <p:sp>
        <p:nvSpPr>
          <p:cNvPr id="4" name="Marcador de número de diapositiva 3"/>
          <p:cNvSpPr>
            <a:spLocks noGrp="1"/>
          </p:cNvSpPr>
          <p:nvPr>
            <p:ph type="sldNum" sz="quarter" idx="10"/>
          </p:nvPr>
        </p:nvSpPr>
        <p:spPr/>
        <p:txBody>
          <a:bodyPr/>
          <a:lstStyle/>
          <a:p>
            <a:fld id="{B9CEB738-C2F7-4F89-85ED-AB1083007103}" type="slidenum">
              <a:rPr lang="es-UY" smtClean="0"/>
              <a:t>24</a:t>
            </a:fld>
            <a:endParaRPr lang="es-UY"/>
          </a:p>
        </p:txBody>
      </p:sp>
    </p:spTree>
    <p:extLst>
      <p:ext uri="{BB962C8B-B14F-4D97-AF65-F5344CB8AC3E}">
        <p14:creationId xmlns:p14="http://schemas.microsoft.com/office/powerpoint/2010/main" val="14904693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dirty="0"/>
          </a:p>
        </p:txBody>
      </p:sp>
      <p:sp>
        <p:nvSpPr>
          <p:cNvPr id="4" name="Marcador de número de diapositiva 3"/>
          <p:cNvSpPr>
            <a:spLocks noGrp="1"/>
          </p:cNvSpPr>
          <p:nvPr>
            <p:ph type="sldNum" sz="quarter" idx="10"/>
          </p:nvPr>
        </p:nvSpPr>
        <p:spPr/>
        <p:txBody>
          <a:bodyPr/>
          <a:lstStyle/>
          <a:p>
            <a:fld id="{B9CEB738-C2F7-4F89-85ED-AB1083007103}" type="slidenum">
              <a:rPr lang="es-UY" smtClean="0"/>
              <a:t>25</a:t>
            </a:fld>
            <a:endParaRPr lang="es-UY"/>
          </a:p>
        </p:txBody>
      </p:sp>
    </p:spTree>
    <p:extLst>
      <p:ext uri="{BB962C8B-B14F-4D97-AF65-F5344CB8AC3E}">
        <p14:creationId xmlns:p14="http://schemas.microsoft.com/office/powerpoint/2010/main" val="26827394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dirty="0"/>
          </a:p>
        </p:txBody>
      </p:sp>
      <p:sp>
        <p:nvSpPr>
          <p:cNvPr id="4" name="Marcador de número de diapositiva 3"/>
          <p:cNvSpPr>
            <a:spLocks noGrp="1"/>
          </p:cNvSpPr>
          <p:nvPr>
            <p:ph type="sldNum" sz="quarter" idx="10"/>
          </p:nvPr>
        </p:nvSpPr>
        <p:spPr/>
        <p:txBody>
          <a:bodyPr/>
          <a:lstStyle/>
          <a:p>
            <a:fld id="{B9CEB738-C2F7-4F89-85ED-AB1083007103}" type="slidenum">
              <a:rPr lang="es-UY" smtClean="0"/>
              <a:t>26</a:t>
            </a:fld>
            <a:endParaRPr lang="es-UY"/>
          </a:p>
        </p:txBody>
      </p:sp>
    </p:spTree>
    <p:extLst>
      <p:ext uri="{BB962C8B-B14F-4D97-AF65-F5344CB8AC3E}">
        <p14:creationId xmlns:p14="http://schemas.microsoft.com/office/powerpoint/2010/main" val="8298025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dirty="0"/>
          </a:p>
        </p:txBody>
      </p:sp>
      <p:sp>
        <p:nvSpPr>
          <p:cNvPr id="4" name="Marcador de número de diapositiva 3"/>
          <p:cNvSpPr>
            <a:spLocks noGrp="1"/>
          </p:cNvSpPr>
          <p:nvPr>
            <p:ph type="sldNum" sz="quarter" idx="10"/>
          </p:nvPr>
        </p:nvSpPr>
        <p:spPr/>
        <p:txBody>
          <a:bodyPr/>
          <a:lstStyle/>
          <a:p>
            <a:fld id="{B9CEB738-C2F7-4F89-85ED-AB1083007103}" type="slidenum">
              <a:rPr lang="es-UY" smtClean="0"/>
              <a:t>27</a:t>
            </a:fld>
            <a:endParaRPr lang="es-UY"/>
          </a:p>
        </p:txBody>
      </p:sp>
    </p:spTree>
    <p:extLst>
      <p:ext uri="{BB962C8B-B14F-4D97-AF65-F5344CB8AC3E}">
        <p14:creationId xmlns:p14="http://schemas.microsoft.com/office/powerpoint/2010/main" val="3552316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dirty="0"/>
          </a:p>
        </p:txBody>
      </p:sp>
      <p:sp>
        <p:nvSpPr>
          <p:cNvPr id="4" name="Marcador de número de diapositiva 3"/>
          <p:cNvSpPr>
            <a:spLocks noGrp="1"/>
          </p:cNvSpPr>
          <p:nvPr>
            <p:ph type="sldNum" sz="quarter" idx="10"/>
          </p:nvPr>
        </p:nvSpPr>
        <p:spPr/>
        <p:txBody>
          <a:bodyPr/>
          <a:lstStyle/>
          <a:p>
            <a:fld id="{B9CEB738-C2F7-4F89-85ED-AB1083007103}" type="slidenum">
              <a:rPr lang="es-UY" smtClean="0"/>
              <a:t>28</a:t>
            </a:fld>
            <a:endParaRPr lang="es-UY"/>
          </a:p>
        </p:txBody>
      </p:sp>
    </p:spTree>
    <p:extLst>
      <p:ext uri="{BB962C8B-B14F-4D97-AF65-F5344CB8AC3E}">
        <p14:creationId xmlns:p14="http://schemas.microsoft.com/office/powerpoint/2010/main" val="28153224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dirty="0"/>
          </a:p>
        </p:txBody>
      </p:sp>
      <p:sp>
        <p:nvSpPr>
          <p:cNvPr id="4" name="Marcador de número de diapositiva 3"/>
          <p:cNvSpPr>
            <a:spLocks noGrp="1"/>
          </p:cNvSpPr>
          <p:nvPr>
            <p:ph type="sldNum" sz="quarter" idx="10"/>
          </p:nvPr>
        </p:nvSpPr>
        <p:spPr/>
        <p:txBody>
          <a:bodyPr/>
          <a:lstStyle/>
          <a:p>
            <a:fld id="{B9CEB738-C2F7-4F89-85ED-AB1083007103}" type="slidenum">
              <a:rPr lang="es-UY" smtClean="0"/>
              <a:t>29</a:t>
            </a:fld>
            <a:endParaRPr lang="es-UY"/>
          </a:p>
        </p:txBody>
      </p:sp>
    </p:spTree>
    <p:extLst>
      <p:ext uri="{BB962C8B-B14F-4D97-AF65-F5344CB8AC3E}">
        <p14:creationId xmlns:p14="http://schemas.microsoft.com/office/powerpoint/2010/main" val="3676659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dirty="0"/>
          </a:p>
        </p:txBody>
      </p:sp>
      <p:sp>
        <p:nvSpPr>
          <p:cNvPr id="4" name="Marcador de número de diapositiva 3"/>
          <p:cNvSpPr>
            <a:spLocks noGrp="1"/>
          </p:cNvSpPr>
          <p:nvPr>
            <p:ph type="sldNum" sz="quarter" idx="10"/>
          </p:nvPr>
        </p:nvSpPr>
        <p:spPr/>
        <p:txBody>
          <a:bodyPr/>
          <a:lstStyle/>
          <a:p>
            <a:fld id="{B9CEB738-C2F7-4F89-85ED-AB1083007103}" type="slidenum">
              <a:rPr lang="es-UY" smtClean="0"/>
              <a:t>12</a:t>
            </a:fld>
            <a:endParaRPr lang="es-UY"/>
          </a:p>
        </p:txBody>
      </p:sp>
    </p:spTree>
    <p:extLst>
      <p:ext uri="{BB962C8B-B14F-4D97-AF65-F5344CB8AC3E}">
        <p14:creationId xmlns:p14="http://schemas.microsoft.com/office/powerpoint/2010/main" val="42545798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dirty="0"/>
          </a:p>
        </p:txBody>
      </p:sp>
      <p:sp>
        <p:nvSpPr>
          <p:cNvPr id="4" name="Marcador de número de diapositiva 3"/>
          <p:cNvSpPr>
            <a:spLocks noGrp="1"/>
          </p:cNvSpPr>
          <p:nvPr>
            <p:ph type="sldNum" sz="quarter" idx="10"/>
          </p:nvPr>
        </p:nvSpPr>
        <p:spPr/>
        <p:txBody>
          <a:bodyPr/>
          <a:lstStyle/>
          <a:p>
            <a:fld id="{B9CEB738-C2F7-4F89-85ED-AB1083007103}" type="slidenum">
              <a:rPr lang="es-UY" smtClean="0"/>
              <a:t>30</a:t>
            </a:fld>
            <a:endParaRPr lang="es-UY"/>
          </a:p>
        </p:txBody>
      </p:sp>
    </p:spTree>
    <p:extLst>
      <p:ext uri="{BB962C8B-B14F-4D97-AF65-F5344CB8AC3E}">
        <p14:creationId xmlns:p14="http://schemas.microsoft.com/office/powerpoint/2010/main" val="34246255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dirty="0"/>
          </a:p>
        </p:txBody>
      </p:sp>
      <p:sp>
        <p:nvSpPr>
          <p:cNvPr id="4" name="Marcador de número de diapositiva 3"/>
          <p:cNvSpPr>
            <a:spLocks noGrp="1"/>
          </p:cNvSpPr>
          <p:nvPr>
            <p:ph type="sldNum" sz="quarter" idx="10"/>
          </p:nvPr>
        </p:nvSpPr>
        <p:spPr/>
        <p:txBody>
          <a:bodyPr/>
          <a:lstStyle/>
          <a:p>
            <a:fld id="{B9CEB738-C2F7-4F89-85ED-AB1083007103}" type="slidenum">
              <a:rPr lang="es-UY" smtClean="0"/>
              <a:t>31</a:t>
            </a:fld>
            <a:endParaRPr lang="es-UY"/>
          </a:p>
        </p:txBody>
      </p:sp>
    </p:spTree>
    <p:extLst>
      <p:ext uri="{BB962C8B-B14F-4D97-AF65-F5344CB8AC3E}">
        <p14:creationId xmlns:p14="http://schemas.microsoft.com/office/powerpoint/2010/main" val="39512172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dirty="0"/>
          </a:p>
        </p:txBody>
      </p:sp>
      <p:sp>
        <p:nvSpPr>
          <p:cNvPr id="4" name="Marcador de número de diapositiva 3"/>
          <p:cNvSpPr>
            <a:spLocks noGrp="1"/>
          </p:cNvSpPr>
          <p:nvPr>
            <p:ph type="sldNum" sz="quarter" idx="10"/>
          </p:nvPr>
        </p:nvSpPr>
        <p:spPr/>
        <p:txBody>
          <a:bodyPr/>
          <a:lstStyle/>
          <a:p>
            <a:fld id="{B9CEB738-C2F7-4F89-85ED-AB1083007103}" type="slidenum">
              <a:rPr lang="es-UY" smtClean="0"/>
              <a:t>33</a:t>
            </a:fld>
            <a:endParaRPr lang="es-UY"/>
          </a:p>
        </p:txBody>
      </p:sp>
    </p:spTree>
    <p:extLst>
      <p:ext uri="{BB962C8B-B14F-4D97-AF65-F5344CB8AC3E}">
        <p14:creationId xmlns:p14="http://schemas.microsoft.com/office/powerpoint/2010/main" val="702786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dirty="0"/>
          </a:p>
        </p:txBody>
      </p:sp>
      <p:sp>
        <p:nvSpPr>
          <p:cNvPr id="4" name="Marcador de número de diapositiva 3"/>
          <p:cNvSpPr>
            <a:spLocks noGrp="1"/>
          </p:cNvSpPr>
          <p:nvPr>
            <p:ph type="sldNum" sz="quarter" idx="10"/>
          </p:nvPr>
        </p:nvSpPr>
        <p:spPr/>
        <p:txBody>
          <a:bodyPr/>
          <a:lstStyle/>
          <a:p>
            <a:fld id="{B9CEB738-C2F7-4F89-85ED-AB1083007103}" type="slidenum">
              <a:rPr lang="es-UY" smtClean="0"/>
              <a:t>34</a:t>
            </a:fld>
            <a:endParaRPr lang="es-UY"/>
          </a:p>
        </p:txBody>
      </p:sp>
    </p:spTree>
    <p:extLst>
      <p:ext uri="{BB962C8B-B14F-4D97-AF65-F5344CB8AC3E}">
        <p14:creationId xmlns:p14="http://schemas.microsoft.com/office/powerpoint/2010/main" val="12735664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dirty="0"/>
          </a:p>
        </p:txBody>
      </p:sp>
      <p:sp>
        <p:nvSpPr>
          <p:cNvPr id="4" name="Marcador de número de diapositiva 3"/>
          <p:cNvSpPr>
            <a:spLocks noGrp="1"/>
          </p:cNvSpPr>
          <p:nvPr>
            <p:ph type="sldNum" sz="quarter" idx="10"/>
          </p:nvPr>
        </p:nvSpPr>
        <p:spPr/>
        <p:txBody>
          <a:bodyPr/>
          <a:lstStyle/>
          <a:p>
            <a:fld id="{B9CEB738-C2F7-4F89-85ED-AB1083007103}" type="slidenum">
              <a:rPr lang="es-UY" smtClean="0"/>
              <a:t>35</a:t>
            </a:fld>
            <a:endParaRPr lang="es-UY"/>
          </a:p>
        </p:txBody>
      </p:sp>
    </p:spTree>
    <p:extLst>
      <p:ext uri="{BB962C8B-B14F-4D97-AF65-F5344CB8AC3E}">
        <p14:creationId xmlns:p14="http://schemas.microsoft.com/office/powerpoint/2010/main" val="39213005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dirty="0"/>
          </a:p>
        </p:txBody>
      </p:sp>
      <p:sp>
        <p:nvSpPr>
          <p:cNvPr id="4" name="Marcador de número de diapositiva 3"/>
          <p:cNvSpPr>
            <a:spLocks noGrp="1"/>
          </p:cNvSpPr>
          <p:nvPr>
            <p:ph type="sldNum" sz="quarter" idx="10"/>
          </p:nvPr>
        </p:nvSpPr>
        <p:spPr/>
        <p:txBody>
          <a:bodyPr/>
          <a:lstStyle/>
          <a:p>
            <a:fld id="{B9CEB738-C2F7-4F89-85ED-AB1083007103}" type="slidenum">
              <a:rPr lang="es-UY" smtClean="0"/>
              <a:t>36</a:t>
            </a:fld>
            <a:endParaRPr lang="es-UY"/>
          </a:p>
        </p:txBody>
      </p:sp>
    </p:spTree>
    <p:extLst>
      <p:ext uri="{BB962C8B-B14F-4D97-AF65-F5344CB8AC3E}">
        <p14:creationId xmlns:p14="http://schemas.microsoft.com/office/powerpoint/2010/main" val="14382559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dirty="0"/>
          </a:p>
        </p:txBody>
      </p:sp>
      <p:sp>
        <p:nvSpPr>
          <p:cNvPr id="4" name="Marcador de número de diapositiva 3"/>
          <p:cNvSpPr>
            <a:spLocks noGrp="1"/>
          </p:cNvSpPr>
          <p:nvPr>
            <p:ph type="sldNum" sz="quarter" idx="10"/>
          </p:nvPr>
        </p:nvSpPr>
        <p:spPr/>
        <p:txBody>
          <a:bodyPr/>
          <a:lstStyle/>
          <a:p>
            <a:fld id="{B9CEB738-C2F7-4F89-85ED-AB1083007103}" type="slidenum">
              <a:rPr lang="es-UY" smtClean="0"/>
              <a:t>37</a:t>
            </a:fld>
            <a:endParaRPr lang="es-UY"/>
          </a:p>
        </p:txBody>
      </p:sp>
    </p:spTree>
    <p:extLst>
      <p:ext uri="{BB962C8B-B14F-4D97-AF65-F5344CB8AC3E}">
        <p14:creationId xmlns:p14="http://schemas.microsoft.com/office/powerpoint/2010/main" val="858246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dirty="0"/>
          </a:p>
        </p:txBody>
      </p:sp>
      <p:sp>
        <p:nvSpPr>
          <p:cNvPr id="4" name="Marcador de número de diapositiva 3"/>
          <p:cNvSpPr>
            <a:spLocks noGrp="1"/>
          </p:cNvSpPr>
          <p:nvPr>
            <p:ph type="sldNum" sz="quarter" idx="10"/>
          </p:nvPr>
        </p:nvSpPr>
        <p:spPr/>
        <p:txBody>
          <a:bodyPr/>
          <a:lstStyle/>
          <a:p>
            <a:fld id="{B9CEB738-C2F7-4F89-85ED-AB1083007103}" type="slidenum">
              <a:rPr lang="es-UY" smtClean="0"/>
              <a:t>42</a:t>
            </a:fld>
            <a:endParaRPr lang="es-UY"/>
          </a:p>
        </p:txBody>
      </p:sp>
    </p:spTree>
    <p:extLst>
      <p:ext uri="{BB962C8B-B14F-4D97-AF65-F5344CB8AC3E}">
        <p14:creationId xmlns:p14="http://schemas.microsoft.com/office/powerpoint/2010/main" val="25497754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dirty="0"/>
          </a:p>
        </p:txBody>
      </p:sp>
      <p:sp>
        <p:nvSpPr>
          <p:cNvPr id="4" name="Marcador de número de diapositiva 3"/>
          <p:cNvSpPr>
            <a:spLocks noGrp="1"/>
          </p:cNvSpPr>
          <p:nvPr>
            <p:ph type="sldNum" sz="quarter" idx="10"/>
          </p:nvPr>
        </p:nvSpPr>
        <p:spPr/>
        <p:txBody>
          <a:bodyPr/>
          <a:lstStyle/>
          <a:p>
            <a:fld id="{B9CEB738-C2F7-4F89-85ED-AB1083007103}" type="slidenum">
              <a:rPr lang="es-UY" smtClean="0"/>
              <a:t>44</a:t>
            </a:fld>
            <a:endParaRPr lang="es-UY"/>
          </a:p>
        </p:txBody>
      </p:sp>
    </p:spTree>
    <p:extLst>
      <p:ext uri="{BB962C8B-B14F-4D97-AF65-F5344CB8AC3E}">
        <p14:creationId xmlns:p14="http://schemas.microsoft.com/office/powerpoint/2010/main" val="41545673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dirty="0"/>
          </a:p>
        </p:txBody>
      </p:sp>
      <p:sp>
        <p:nvSpPr>
          <p:cNvPr id="4" name="Marcador de número de diapositiva 3"/>
          <p:cNvSpPr>
            <a:spLocks noGrp="1"/>
          </p:cNvSpPr>
          <p:nvPr>
            <p:ph type="sldNum" sz="quarter" idx="10"/>
          </p:nvPr>
        </p:nvSpPr>
        <p:spPr/>
        <p:txBody>
          <a:bodyPr/>
          <a:lstStyle/>
          <a:p>
            <a:fld id="{B9CEB738-C2F7-4F89-85ED-AB1083007103}" type="slidenum">
              <a:rPr lang="es-UY" smtClean="0"/>
              <a:t>45</a:t>
            </a:fld>
            <a:endParaRPr lang="es-UY"/>
          </a:p>
        </p:txBody>
      </p:sp>
    </p:spTree>
    <p:extLst>
      <p:ext uri="{BB962C8B-B14F-4D97-AF65-F5344CB8AC3E}">
        <p14:creationId xmlns:p14="http://schemas.microsoft.com/office/powerpoint/2010/main" val="2302931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dirty="0"/>
          </a:p>
        </p:txBody>
      </p:sp>
      <p:sp>
        <p:nvSpPr>
          <p:cNvPr id="4" name="Marcador de número de diapositiva 3"/>
          <p:cNvSpPr>
            <a:spLocks noGrp="1"/>
          </p:cNvSpPr>
          <p:nvPr>
            <p:ph type="sldNum" sz="quarter" idx="10"/>
          </p:nvPr>
        </p:nvSpPr>
        <p:spPr/>
        <p:txBody>
          <a:bodyPr/>
          <a:lstStyle/>
          <a:p>
            <a:fld id="{B9CEB738-C2F7-4F89-85ED-AB1083007103}" type="slidenum">
              <a:rPr lang="es-UY" smtClean="0"/>
              <a:t>13</a:t>
            </a:fld>
            <a:endParaRPr lang="es-UY"/>
          </a:p>
        </p:txBody>
      </p:sp>
    </p:spTree>
    <p:extLst>
      <p:ext uri="{BB962C8B-B14F-4D97-AF65-F5344CB8AC3E}">
        <p14:creationId xmlns:p14="http://schemas.microsoft.com/office/powerpoint/2010/main" val="41934680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dirty="0"/>
          </a:p>
        </p:txBody>
      </p:sp>
      <p:sp>
        <p:nvSpPr>
          <p:cNvPr id="4" name="Marcador de número de diapositiva 3"/>
          <p:cNvSpPr>
            <a:spLocks noGrp="1"/>
          </p:cNvSpPr>
          <p:nvPr>
            <p:ph type="sldNum" sz="quarter" idx="10"/>
          </p:nvPr>
        </p:nvSpPr>
        <p:spPr/>
        <p:txBody>
          <a:bodyPr/>
          <a:lstStyle/>
          <a:p>
            <a:fld id="{B9CEB738-C2F7-4F89-85ED-AB1083007103}" type="slidenum">
              <a:rPr lang="es-UY" smtClean="0"/>
              <a:t>46</a:t>
            </a:fld>
            <a:endParaRPr lang="es-UY"/>
          </a:p>
        </p:txBody>
      </p:sp>
    </p:spTree>
    <p:extLst>
      <p:ext uri="{BB962C8B-B14F-4D97-AF65-F5344CB8AC3E}">
        <p14:creationId xmlns:p14="http://schemas.microsoft.com/office/powerpoint/2010/main" val="226068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dirty="0"/>
          </a:p>
        </p:txBody>
      </p:sp>
      <p:sp>
        <p:nvSpPr>
          <p:cNvPr id="4" name="Marcador de número de diapositiva 3"/>
          <p:cNvSpPr>
            <a:spLocks noGrp="1"/>
          </p:cNvSpPr>
          <p:nvPr>
            <p:ph type="sldNum" sz="quarter" idx="10"/>
          </p:nvPr>
        </p:nvSpPr>
        <p:spPr/>
        <p:txBody>
          <a:bodyPr/>
          <a:lstStyle/>
          <a:p>
            <a:fld id="{B9CEB738-C2F7-4F89-85ED-AB1083007103}" type="slidenum">
              <a:rPr lang="es-UY" smtClean="0"/>
              <a:t>47</a:t>
            </a:fld>
            <a:endParaRPr lang="es-UY"/>
          </a:p>
        </p:txBody>
      </p:sp>
    </p:spTree>
    <p:extLst>
      <p:ext uri="{BB962C8B-B14F-4D97-AF65-F5344CB8AC3E}">
        <p14:creationId xmlns:p14="http://schemas.microsoft.com/office/powerpoint/2010/main" val="1529941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dirty="0"/>
          </a:p>
        </p:txBody>
      </p:sp>
      <p:sp>
        <p:nvSpPr>
          <p:cNvPr id="4" name="Marcador de número de diapositiva 3"/>
          <p:cNvSpPr>
            <a:spLocks noGrp="1"/>
          </p:cNvSpPr>
          <p:nvPr>
            <p:ph type="sldNum" sz="quarter" idx="10"/>
          </p:nvPr>
        </p:nvSpPr>
        <p:spPr/>
        <p:txBody>
          <a:bodyPr/>
          <a:lstStyle/>
          <a:p>
            <a:fld id="{B9CEB738-C2F7-4F89-85ED-AB1083007103}" type="slidenum">
              <a:rPr lang="es-UY" smtClean="0"/>
              <a:t>48</a:t>
            </a:fld>
            <a:endParaRPr lang="es-UY"/>
          </a:p>
        </p:txBody>
      </p:sp>
    </p:spTree>
    <p:extLst>
      <p:ext uri="{BB962C8B-B14F-4D97-AF65-F5344CB8AC3E}">
        <p14:creationId xmlns:p14="http://schemas.microsoft.com/office/powerpoint/2010/main" val="30786380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dirty="0"/>
          </a:p>
        </p:txBody>
      </p:sp>
      <p:sp>
        <p:nvSpPr>
          <p:cNvPr id="4" name="Marcador de número de diapositiva 3"/>
          <p:cNvSpPr>
            <a:spLocks noGrp="1"/>
          </p:cNvSpPr>
          <p:nvPr>
            <p:ph type="sldNum" sz="quarter" idx="10"/>
          </p:nvPr>
        </p:nvSpPr>
        <p:spPr/>
        <p:txBody>
          <a:bodyPr/>
          <a:lstStyle/>
          <a:p>
            <a:fld id="{B9CEB738-C2F7-4F89-85ED-AB1083007103}" type="slidenum">
              <a:rPr lang="es-UY" smtClean="0"/>
              <a:t>49</a:t>
            </a:fld>
            <a:endParaRPr lang="es-UY"/>
          </a:p>
        </p:txBody>
      </p:sp>
    </p:spTree>
    <p:extLst>
      <p:ext uri="{BB962C8B-B14F-4D97-AF65-F5344CB8AC3E}">
        <p14:creationId xmlns:p14="http://schemas.microsoft.com/office/powerpoint/2010/main" val="10573409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dirty="0"/>
          </a:p>
        </p:txBody>
      </p:sp>
      <p:sp>
        <p:nvSpPr>
          <p:cNvPr id="4" name="Marcador de número de diapositiva 3"/>
          <p:cNvSpPr>
            <a:spLocks noGrp="1"/>
          </p:cNvSpPr>
          <p:nvPr>
            <p:ph type="sldNum" sz="quarter" idx="10"/>
          </p:nvPr>
        </p:nvSpPr>
        <p:spPr/>
        <p:txBody>
          <a:bodyPr/>
          <a:lstStyle/>
          <a:p>
            <a:fld id="{B9CEB738-C2F7-4F89-85ED-AB1083007103}" type="slidenum">
              <a:rPr lang="es-UY" smtClean="0"/>
              <a:t>50</a:t>
            </a:fld>
            <a:endParaRPr lang="es-UY"/>
          </a:p>
        </p:txBody>
      </p:sp>
    </p:spTree>
    <p:extLst>
      <p:ext uri="{BB962C8B-B14F-4D97-AF65-F5344CB8AC3E}">
        <p14:creationId xmlns:p14="http://schemas.microsoft.com/office/powerpoint/2010/main" val="20163135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dirty="0"/>
          </a:p>
        </p:txBody>
      </p:sp>
      <p:sp>
        <p:nvSpPr>
          <p:cNvPr id="4" name="Marcador de número de diapositiva 3"/>
          <p:cNvSpPr>
            <a:spLocks noGrp="1"/>
          </p:cNvSpPr>
          <p:nvPr>
            <p:ph type="sldNum" sz="quarter" idx="10"/>
          </p:nvPr>
        </p:nvSpPr>
        <p:spPr/>
        <p:txBody>
          <a:bodyPr/>
          <a:lstStyle/>
          <a:p>
            <a:fld id="{B9CEB738-C2F7-4F89-85ED-AB1083007103}" type="slidenum">
              <a:rPr lang="es-UY" smtClean="0"/>
              <a:t>51</a:t>
            </a:fld>
            <a:endParaRPr lang="es-UY"/>
          </a:p>
        </p:txBody>
      </p:sp>
    </p:spTree>
    <p:extLst>
      <p:ext uri="{BB962C8B-B14F-4D97-AF65-F5344CB8AC3E}">
        <p14:creationId xmlns:p14="http://schemas.microsoft.com/office/powerpoint/2010/main" val="17908426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dirty="0"/>
          </a:p>
        </p:txBody>
      </p:sp>
      <p:sp>
        <p:nvSpPr>
          <p:cNvPr id="4" name="Marcador de número de diapositiva 3"/>
          <p:cNvSpPr>
            <a:spLocks noGrp="1"/>
          </p:cNvSpPr>
          <p:nvPr>
            <p:ph type="sldNum" sz="quarter" idx="10"/>
          </p:nvPr>
        </p:nvSpPr>
        <p:spPr/>
        <p:txBody>
          <a:bodyPr/>
          <a:lstStyle/>
          <a:p>
            <a:fld id="{B9CEB738-C2F7-4F89-85ED-AB1083007103}" type="slidenum">
              <a:rPr lang="es-UY" smtClean="0"/>
              <a:t>52</a:t>
            </a:fld>
            <a:endParaRPr lang="es-UY"/>
          </a:p>
        </p:txBody>
      </p:sp>
    </p:spTree>
    <p:extLst>
      <p:ext uri="{BB962C8B-B14F-4D97-AF65-F5344CB8AC3E}">
        <p14:creationId xmlns:p14="http://schemas.microsoft.com/office/powerpoint/2010/main" val="29463730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dirty="0"/>
          </a:p>
        </p:txBody>
      </p:sp>
      <p:sp>
        <p:nvSpPr>
          <p:cNvPr id="4" name="Marcador de número de diapositiva 3"/>
          <p:cNvSpPr>
            <a:spLocks noGrp="1"/>
          </p:cNvSpPr>
          <p:nvPr>
            <p:ph type="sldNum" sz="quarter" idx="10"/>
          </p:nvPr>
        </p:nvSpPr>
        <p:spPr/>
        <p:txBody>
          <a:bodyPr/>
          <a:lstStyle/>
          <a:p>
            <a:fld id="{B9CEB738-C2F7-4F89-85ED-AB1083007103}" type="slidenum">
              <a:rPr lang="es-UY" smtClean="0"/>
              <a:t>53</a:t>
            </a:fld>
            <a:endParaRPr lang="es-UY"/>
          </a:p>
        </p:txBody>
      </p:sp>
    </p:spTree>
    <p:extLst>
      <p:ext uri="{BB962C8B-B14F-4D97-AF65-F5344CB8AC3E}">
        <p14:creationId xmlns:p14="http://schemas.microsoft.com/office/powerpoint/2010/main" val="1552876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dirty="0"/>
          </a:p>
        </p:txBody>
      </p:sp>
      <p:sp>
        <p:nvSpPr>
          <p:cNvPr id="4" name="Marcador de número de diapositiva 3"/>
          <p:cNvSpPr>
            <a:spLocks noGrp="1"/>
          </p:cNvSpPr>
          <p:nvPr>
            <p:ph type="sldNum" sz="quarter" idx="10"/>
          </p:nvPr>
        </p:nvSpPr>
        <p:spPr/>
        <p:txBody>
          <a:bodyPr/>
          <a:lstStyle/>
          <a:p>
            <a:fld id="{B9CEB738-C2F7-4F89-85ED-AB1083007103}" type="slidenum">
              <a:rPr lang="es-UY" smtClean="0"/>
              <a:t>54</a:t>
            </a:fld>
            <a:endParaRPr lang="es-UY"/>
          </a:p>
        </p:txBody>
      </p:sp>
    </p:spTree>
    <p:extLst>
      <p:ext uri="{BB962C8B-B14F-4D97-AF65-F5344CB8AC3E}">
        <p14:creationId xmlns:p14="http://schemas.microsoft.com/office/powerpoint/2010/main" val="6411572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dirty="0"/>
          </a:p>
        </p:txBody>
      </p:sp>
      <p:sp>
        <p:nvSpPr>
          <p:cNvPr id="4" name="Marcador de número de diapositiva 3"/>
          <p:cNvSpPr>
            <a:spLocks noGrp="1"/>
          </p:cNvSpPr>
          <p:nvPr>
            <p:ph type="sldNum" sz="quarter" idx="10"/>
          </p:nvPr>
        </p:nvSpPr>
        <p:spPr/>
        <p:txBody>
          <a:bodyPr/>
          <a:lstStyle/>
          <a:p>
            <a:fld id="{B9CEB738-C2F7-4F89-85ED-AB1083007103}" type="slidenum">
              <a:rPr lang="es-UY" smtClean="0"/>
              <a:t>55</a:t>
            </a:fld>
            <a:endParaRPr lang="es-UY"/>
          </a:p>
        </p:txBody>
      </p:sp>
    </p:spTree>
    <p:extLst>
      <p:ext uri="{BB962C8B-B14F-4D97-AF65-F5344CB8AC3E}">
        <p14:creationId xmlns:p14="http://schemas.microsoft.com/office/powerpoint/2010/main" val="2901921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dirty="0"/>
          </a:p>
        </p:txBody>
      </p:sp>
      <p:sp>
        <p:nvSpPr>
          <p:cNvPr id="4" name="Marcador de número de diapositiva 3"/>
          <p:cNvSpPr>
            <a:spLocks noGrp="1"/>
          </p:cNvSpPr>
          <p:nvPr>
            <p:ph type="sldNum" sz="quarter" idx="10"/>
          </p:nvPr>
        </p:nvSpPr>
        <p:spPr/>
        <p:txBody>
          <a:bodyPr/>
          <a:lstStyle/>
          <a:p>
            <a:fld id="{B9CEB738-C2F7-4F89-85ED-AB1083007103}" type="slidenum">
              <a:rPr lang="es-UY" smtClean="0"/>
              <a:t>14</a:t>
            </a:fld>
            <a:endParaRPr lang="es-UY"/>
          </a:p>
        </p:txBody>
      </p:sp>
    </p:spTree>
    <p:extLst>
      <p:ext uri="{BB962C8B-B14F-4D97-AF65-F5344CB8AC3E}">
        <p14:creationId xmlns:p14="http://schemas.microsoft.com/office/powerpoint/2010/main" val="19310224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dirty="0"/>
          </a:p>
        </p:txBody>
      </p:sp>
      <p:sp>
        <p:nvSpPr>
          <p:cNvPr id="4" name="Marcador de número de diapositiva 3"/>
          <p:cNvSpPr>
            <a:spLocks noGrp="1"/>
          </p:cNvSpPr>
          <p:nvPr>
            <p:ph type="sldNum" sz="quarter" idx="10"/>
          </p:nvPr>
        </p:nvSpPr>
        <p:spPr/>
        <p:txBody>
          <a:bodyPr/>
          <a:lstStyle/>
          <a:p>
            <a:fld id="{B9CEB738-C2F7-4F89-85ED-AB1083007103}" type="slidenum">
              <a:rPr lang="es-UY" smtClean="0"/>
              <a:t>56</a:t>
            </a:fld>
            <a:endParaRPr lang="es-UY"/>
          </a:p>
        </p:txBody>
      </p:sp>
    </p:spTree>
    <p:extLst>
      <p:ext uri="{BB962C8B-B14F-4D97-AF65-F5344CB8AC3E}">
        <p14:creationId xmlns:p14="http://schemas.microsoft.com/office/powerpoint/2010/main" val="34232766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dirty="0"/>
          </a:p>
        </p:txBody>
      </p:sp>
      <p:sp>
        <p:nvSpPr>
          <p:cNvPr id="4" name="Marcador de número de diapositiva 3"/>
          <p:cNvSpPr>
            <a:spLocks noGrp="1"/>
          </p:cNvSpPr>
          <p:nvPr>
            <p:ph type="sldNum" sz="quarter" idx="10"/>
          </p:nvPr>
        </p:nvSpPr>
        <p:spPr/>
        <p:txBody>
          <a:bodyPr/>
          <a:lstStyle/>
          <a:p>
            <a:fld id="{B9CEB738-C2F7-4F89-85ED-AB1083007103}" type="slidenum">
              <a:rPr lang="es-UY" smtClean="0"/>
              <a:t>57</a:t>
            </a:fld>
            <a:endParaRPr lang="es-UY"/>
          </a:p>
        </p:txBody>
      </p:sp>
    </p:spTree>
    <p:extLst>
      <p:ext uri="{BB962C8B-B14F-4D97-AF65-F5344CB8AC3E}">
        <p14:creationId xmlns:p14="http://schemas.microsoft.com/office/powerpoint/2010/main" val="12962284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dirty="0"/>
          </a:p>
        </p:txBody>
      </p:sp>
      <p:sp>
        <p:nvSpPr>
          <p:cNvPr id="4" name="Marcador de número de diapositiva 3"/>
          <p:cNvSpPr>
            <a:spLocks noGrp="1"/>
          </p:cNvSpPr>
          <p:nvPr>
            <p:ph type="sldNum" sz="quarter" idx="10"/>
          </p:nvPr>
        </p:nvSpPr>
        <p:spPr/>
        <p:txBody>
          <a:bodyPr/>
          <a:lstStyle/>
          <a:p>
            <a:fld id="{B9CEB738-C2F7-4F89-85ED-AB1083007103}" type="slidenum">
              <a:rPr lang="es-UY" smtClean="0"/>
              <a:t>58</a:t>
            </a:fld>
            <a:endParaRPr lang="es-UY"/>
          </a:p>
        </p:txBody>
      </p:sp>
    </p:spTree>
    <p:extLst>
      <p:ext uri="{BB962C8B-B14F-4D97-AF65-F5344CB8AC3E}">
        <p14:creationId xmlns:p14="http://schemas.microsoft.com/office/powerpoint/2010/main" val="20014322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dirty="0"/>
          </a:p>
        </p:txBody>
      </p:sp>
      <p:sp>
        <p:nvSpPr>
          <p:cNvPr id="4" name="Marcador de número de diapositiva 3"/>
          <p:cNvSpPr>
            <a:spLocks noGrp="1"/>
          </p:cNvSpPr>
          <p:nvPr>
            <p:ph type="sldNum" sz="quarter" idx="10"/>
          </p:nvPr>
        </p:nvSpPr>
        <p:spPr/>
        <p:txBody>
          <a:bodyPr/>
          <a:lstStyle/>
          <a:p>
            <a:fld id="{B9CEB738-C2F7-4F89-85ED-AB1083007103}" type="slidenum">
              <a:rPr lang="es-UY" smtClean="0"/>
              <a:t>59</a:t>
            </a:fld>
            <a:endParaRPr lang="es-UY"/>
          </a:p>
        </p:txBody>
      </p:sp>
    </p:spTree>
    <p:extLst>
      <p:ext uri="{BB962C8B-B14F-4D97-AF65-F5344CB8AC3E}">
        <p14:creationId xmlns:p14="http://schemas.microsoft.com/office/powerpoint/2010/main" val="28974228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dirty="0"/>
          </a:p>
        </p:txBody>
      </p:sp>
      <p:sp>
        <p:nvSpPr>
          <p:cNvPr id="4" name="Marcador de número de diapositiva 3"/>
          <p:cNvSpPr>
            <a:spLocks noGrp="1"/>
          </p:cNvSpPr>
          <p:nvPr>
            <p:ph type="sldNum" sz="quarter" idx="10"/>
          </p:nvPr>
        </p:nvSpPr>
        <p:spPr/>
        <p:txBody>
          <a:bodyPr/>
          <a:lstStyle/>
          <a:p>
            <a:fld id="{B9CEB738-C2F7-4F89-85ED-AB1083007103}" type="slidenum">
              <a:rPr lang="es-UY" smtClean="0"/>
              <a:t>60</a:t>
            </a:fld>
            <a:endParaRPr lang="es-UY"/>
          </a:p>
        </p:txBody>
      </p:sp>
    </p:spTree>
    <p:extLst>
      <p:ext uri="{BB962C8B-B14F-4D97-AF65-F5344CB8AC3E}">
        <p14:creationId xmlns:p14="http://schemas.microsoft.com/office/powerpoint/2010/main" val="23640246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dirty="0"/>
          </a:p>
        </p:txBody>
      </p:sp>
      <p:sp>
        <p:nvSpPr>
          <p:cNvPr id="4" name="Marcador de número de diapositiva 3"/>
          <p:cNvSpPr>
            <a:spLocks noGrp="1"/>
          </p:cNvSpPr>
          <p:nvPr>
            <p:ph type="sldNum" sz="quarter" idx="10"/>
          </p:nvPr>
        </p:nvSpPr>
        <p:spPr/>
        <p:txBody>
          <a:bodyPr/>
          <a:lstStyle/>
          <a:p>
            <a:fld id="{B9CEB738-C2F7-4F89-85ED-AB1083007103}" type="slidenum">
              <a:rPr lang="es-UY" smtClean="0"/>
              <a:t>61</a:t>
            </a:fld>
            <a:endParaRPr lang="es-UY"/>
          </a:p>
        </p:txBody>
      </p:sp>
    </p:spTree>
    <p:extLst>
      <p:ext uri="{BB962C8B-B14F-4D97-AF65-F5344CB8AC3E}">
        <p14:creationId xmlns:p14="http://schemas.microsoft.com/office/powerpoint/2010/main" val="77225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dirty="0"/>
          </a:p>
        </p:txBody>
      </p:sp>
      <p:sp>
        <p:nvSpPr>
          <p:cNvPr id="4" name="Marcador de número de diapositiva 3"/>
          <p:cNvSpPr>
            <a:spLocks noGrp="1"/>
          </p:cNvSpPr>
          <p:nvPr>
            <p:ph type="sldNum" sz="quarter" idx="10"/>
          </p:nvPr>
        </p:nvSpPr>
        <p:spPr/>
        <p:txBody>
          <a:bodyPr/>
          <a:lstStyle/>
          <a:p>
            <a:fld id="{B9CEB738-C2F7-4F89-85ED-AB1083007103}" type="slidenum">
              <a:rPr lang="es-UY" smtClean="0"/>
              <a:t>15</a:t>
            </a:fld>
            <a:endParaRPr lang="es-UY"/>
          </a:p>
        </p:txBody>
      </p:sp>
    </p:spTree>
    <p:extLst>
      <p:ext uri="{BB962C8B-B14F-4D97-AF65-F5344CB8AC3E}">
        <p14:creationId xmlns:p14="http://schemas.microsoft.com/office/powerpoint/2010/main" val="3513429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dirty="0"/>
          </a:p>
        </p:txBody>
      </p:sp>
      <p:sp>
        <p:nvSpPr>
          <p:cNvPr id="4" name="Marcador de número de diapositiva 3"/>
          <p:cNvSpPr>
            <a:spLocks noGrp="1"/>
          </p:cNvSpPr>
          <p:nvPr>
            <p:ph type="sldNum" sz="quarter" idx="10"/>
          </p:nvPr>
        </p:nvSpPr>
        <p:spPr/>
        <p:txBody>
          <a:bodyPr/>
          <a:lstStyle/>
          <a:p>
            <a:fld id="{B9CEB738-C2F7-4F89-85ED-AB1083007103}" type="slidenum">
              <a:rPr lang="es-UY" smtClean="0"/>
              <a:t>16</a:t>
            </a:fld>
            <a:endParaRPr lang="es-UY"/>
          </a:p>
        </p:txBody>
      </p:sp>
    </p:spTree>
    <p:extLst>
      <p:ext uri="{BB962C8B-B14F-4D97-AF65-F5344CB8AC3E}">
        <p14:creationId xmlns:p14="http://schemas.microsoft.com/office/powerpoint/2010/main" val="2349349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dirty="0"/>
          </a:p>
        </p:txBody>
      </p:sp>
      <p:sp>
        <p:nvSpPr>
          <p:cNvPr id="4" name="Marcador de número de diapositiva 3"/>
          <p:cNvSpPr>
            <a:spLocks noGrp="1"/>
          </p:cNvSpPr>
          <p:nvPr>
            <p:ph type="sldNum" sz="quarter" idx="10"/>
          </p:nvPr>
        </p:nvSpPr>
        <p:spPr/>
        <p:txBody>
          <a:bodyPr/>
          <a:lstStyle/>
          <a:p>
            <a:fld id="{B9CEB738-C2F7-4F89-85ED-AB1083007103}" type="slidenum">
              <a:rPr lang="es-UY" smtClean="0"/>
              <a:t>17</a:t>
            </a:fld>
            <a:endParaRPr lang="es-UY"/>
          </a:p>
        </p:txBody>
      </p:sp>
    </p:spTree>
    <p:extLst>
      <p:ext uri="{BB962C8B-B14F-4D97-AF65-F5344CB8AC3E}">
        <p14:creationId xmlns:p14="http://schemas.microsoft.com/office/powerpoint/2010/main" val="2921815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dirty="0"/>
          </a:p>
        </p:txBody>
      </p:sp>
      <p:sp>
        <p:nvSpPr>
          <p:cNvPr id="4" name="Marcador de número de diapositiva 3"/>
          <p:cNvSpPr>
            <a:spLocks noGrp="1"/>
          </p:cNvSpPr>
          <p:nvPr>
            <p:ph type="sldNum" sz="quarter" idx="10"/>
          </p:nvPr>
        </p:nvSpPr>
        <p:spPr/>
        <p:txBody>
          <a:bodyPr/>
          <a:lstStyle/>
          <a:p>
            <a:fld id="{B9CEB738-C2F7-4F89-85ED-AB1083007103}" type="slidenum">
              <a:rPr lang="es-UY" smtClean="0"/>
              <a:t>18</a:t>
            </a:fld>
            <a:endParaRPr lang="es-UY"/>
          </a:p>
        </p:txBody>
      </p:sp>
    </p:spTree>
    <p:extLst>
      <p:ext uri="{BB962C8B-B14F-4D97-AF65-F5344CB8AC3E}">
        <p14:creationId xmlns:p14="http://schemas.microsoft.com/office/powerpoint/2010/main" val="3371257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dirty="0"/>
          </a:p>
        </p:txBody>
      </p:sp>
      <p:sp>
        <p:nvSpPr>
          <p:cNvPr id="4" name="Marcador de número de diapositiva 3"/>
          <p:cNvSpPr>
            <a:spLocks noGrp="1"/>
          </p:cNvSpPr>
          <p:nvPr>
            <p:ph type="sldNum" sz="quarter" idx="10"/>
          </p:nvPr>
        </p:nvSpPr>
        <p:spPr/>
        <p:txBody>
          <a:bodyPr/>
          <a:lstStyle/>
          <a:p>
            <a:fld id="{B9CEB738-C2F7-4F89-85ED-AB1083007103}" type="slidenum">
              <a:rPr lang="es-UY" smtClean="0"/>
              <a:t>19</a:t>
            </a:fld>
            <a:endParaRPr lang="es-UY"/>
          </a:p>
        </p:txBody>
      </p:sp>
    </p:spTree>
    <p:extLst>
      <p:ext uri="{BB962C8B-B14F-4D97-AF65-F5344CB8AC3E}">
        <p14:creationId xmlns:p14="http://schemas.microsoft.com/office/powerpoint/2010/main" val="10949601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89F5A380-5B4E-49F6-86D1-6719B8876EC5}" type="datetime1">
              <a:rPr lang="es-UY" smtClean="0"/>
              <a:t>24/10/2018</a:t>
            </a:fld>
            <a:endParaRPr lang="es-UY"/>
          </a:p>
        </p:txBody>
      </p:sp>
      <p:sp>
        <p:nvSpPr>
          <p:cNvPr id="5" name="Footer Placeholder 4"/>
          <p:cNvSpPr>
            <a:spLocks noGrp="1"/>
          </p:cNvSpPr>
          <p:nvPr>
            <p:ph type="ftr" sz="quarter" idx="11"/>
          </p:nvPr>
        </p:nvSpPr>
        <p:spPr/>
        <p:txBody>
          <a:bodyPr/>
          <a:lstStyle/>
          <a:p>
            <a:endParaRPr lang="es-UY"/>
          </a:p>
        </p:txBody>
      </p:sp>
      <p:sp>
        <p:nvSpPr>
          <p:cNvPr id="6" name="Slide Number Placeholder 5"/>
          <p:cNvSpPr>
            <a:spLocks noGrp="1"/>
          </p:cNvSpPr>
          <p:nvPr>
            <p:ph type="sldNum" sz="quarter" idx="12"/>
          </p:nvPr>
        </p:nvSpPr>
        <p:spPr/>
        <p:txBody>
          <a:bodyPr/>
          <a:lstStyle/>
          <a:p>
            <a:fld id="{FFDC930C-D44D-4939-9B2C-4AAE0B8F9BB6}" type="slidenum">
              <a:rPr lang="es-UY" smtClean="0"/>
              <a:t>‹Nº›</a:t>
            </a:fld>
            <a:endParaRPr lang="es-UY"/>
          </a:p>
        </p:txBody>
      </p:sp>
    </p:spTree>
    <p:extLst>
      <p:ext uri="{BB962C8B-B14F-4D97-AF65-F5344CB8AC3E}">
        <p14:creationId xmlns:p14="http://schemas.microsoft.com/office/powerpoint/2010/main" val="2743084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95A2FC8-6308-432C-A757-AC6F2B88780C}" type="datetime1">
              <a:rPr lang="es-UY" smtClean="0"/>
              <a:t>24/10/2018</a:t>
            </a:fld>
            <a:endParaRPr lang="es-UY"/>
          </a:p>
        </p:txBody>
      </p:sp>
      <p:sp>
        <p:nvSpPr>
          <p:cNvPr id="5" name="Footer Placeholder 4"/>
          <p:cNvSpPr>
            <a:spLocks noGrp="1"/>
          </p:cNvSpPr>
          <p:nvPr>
            <p:ph type="ftr" sz="quarter" idx="11"/>
          </p:nvPr>
        </p:nvSpPr>
        <p:spPr/>
        <p:txBody>
          <a:bodyPr/>
          <a:lstStyle/>
          <a:p>
            <a:endParaRPr lang="es-UY"/>
          </a:p>
        </p:txBody>
      </p:sp>
      <p:sp>
        <p:nvSpPr>
          <p:cNvPr id="6" name="Slide Number Placeholder 5"/>
          <p:cNvSpPr>
            <a:spLocks noGrp="1"/>
          </p:cNvSpPr>
          <p:nvPr>
            <p:ph type="sldNum" sz="quarter" idx="12"/>
          </p:nvPr>
        </p:nvSpPr>
        <p:spPr/>
        <p:txBody>
          <a:bodyPr/>
          <a:lstStyle/>
          <a:p>
            <a:fld id="{FFDC930C-D44D-4939-9B2C-4AAE0B8F9BB6}" type="slidenum">
              <a:rPr lang="es-UY" smtClean="0"/>
              <a:t>‹Nº›</a:t>
            </a:fld>
            <a:endParaRPr lang="es-UY"/>
          </a:p>
        </p:txBody>
      </p:sp>
    </p:spTree>
    <p:extLst>
      <p:ext uri="{BB962C8B-B14F-4D97-AF65-F5344CB8AC3E}">
        <p14:creationId xmlns:p14="http://schemas.microsoft.com/office/powerpoint/2010/main" val="2874677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834B77B-BD35-4974-8219-D5E40DF791AA}" type="datetime1">
              <a:rPr lang="es-UY" smtClean="0"/>
              <a:t>24/10/2018</a:t>
            </a:fld>
            <a:endParaRPr lang="es-UY"/>
          </a:p>
        </p:txBody>
      </p:sp>
      <p:sp>
        <p:nvSpPr>
          <p:cNvPr id="5" name="Footer Placeholder 4"/>
          <p:cNvSpPr>
            <a:spLocks noGrp="1"/>
          </p:cNvSpPr>
          <p:nvPr>
            <p:ph type="ftr" sz="quarter" idx="11"/>
          </p:nvPr>
        </p:nvSpPr>
        <p:spPr/>
        <p:txBody>
          <a:bodyPr/>
          <a:lstStyle/>
          <a:p>
            <a:endParaRPr lang="es-UY"/>
          </a:p>
        </p:txBody>
      </p:sp>
      <p:sp>
        <p:nvSpPr>
          <p:cNvPr id="6" name="Slide Number Placeholder 5"/>
          <p:cNvSpPr>
            <a:spLocks noGrp="1"/>
          </p:cNvSpPr>
          <p:nvPr>
            <p:ph type="sldNum" sz="quarter" idx="12"/>
          </p:nvPr>
        </p:nvSpPr>
        <p:spPr/>
        <p:txBody>
          <a:bodyPr/>
          <a:lstStyle/>
          <a:p>
            <a:fld id="{FFDC930C-D44D-4939-9B2C-4AAE0B8F9BB6}" type="slidenum">
              <a:rPr lang="es-UY" smtClean="0"/>
              <a:t>‹Nº›</a:t>
            </a:fld>
            <a:endParaRPr lang="es-UY"/>
          </a:p>
        </p:txBody>
      </p:sp>
    </p:spTree>
    <p:extLst>
      <p:ext uri="{BB962C8B-B14F-4D97-AF65-F5344CB8AC3E}">
        <p14:creationId xmlns:p14="http://schemas.microsoft.com/office/powerpoint/2010/main" val="1707504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77B54BF-16A6-4D7F-B4F0-0A4991A3673B}" type="datetime1">
              <a:rPr lang="es-UY" smtClean="0"/>
              <a:t>24/10/2018</a:t>
            </a:fld>
            <a:endParaRPr lang="es-UY"/>
          </a:p>
        </p:txBody>
      </p:sp>
      <p:sp>
        <p:nvSpPr>
          <p:cNvPr id="5" name="Footer Placeholder 4"/>
          <p:cNvSpPr>
            <a:spLocks noGrp="1"/>
          </p:cNvSpPr>
          <p:nvPr>
            <p:ph type="ftr" sz="quarter" idx="11"/>
          </p:nvPr>
        </p:nvSpPr>
        <p:spPr/>
        <p:txBody>
          <a:bodyPr/>
          <a:lstStyle/>
          <a:p>
            <a:endParaRPr lang="es-UY"/>
          </a:p>
        </p:txBody>
      </p:sp>
      <p:sp>
        <p:nvSpPr>
          <p:cNvPr id="6" name="Slide Number Placeholder 5"/>
          <p:cNvSpPr>
            <a:spLocks noGrp="1"/>
          </p:cNvSpPr>
          <p:nvPr>
            <p:ph type="sldNum" sz="quarter" idx="12"/>
          </p:nvPr>
        </p:nvSpPr>
        <p:spPr/>
        <p:txBody>
          <a:bodyPr/>
          <a:lstStyle/>
          <a:p>
            <a:fld id="{FFDC930C-D44D-4939-9B2C-4AAE0B8F9BB6}" type="slidenum">
              <a:rPr lang="es-UY" smtClean="0"/>
              <a:t>‹Nº›</a:t>
            </a:fld>
            <a:endParaRPr lang="es-UY"/>
          </a:p>
        </p:txBody>
      </p:sp>
    </p:spTree>
    <p:extLst>
      <p:ext uri="{BB962C8B-B14F-4D97-AF65-F5344CB8AC3E}">
        <p14:creationId xmlns:p14="http://schemas.microsoft.com/office/powerpoint/2010/main" val="2157394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D56AAA7C-3E99-472A-BC4A-63412F9AB7E6}" type="datetime1">
              <a:rPr lang="es-UY" smtClean="0"/>
              <a:t>24/10/2018</a:t>
            </a:fld>
            <a:endParaRPr lang="es-UY"/>
          </a:p>
        </p:txBody>
      </p:sp>
      <p:sp>
        <p:nvSpPr>
          <p:cNvPr id="5" name="Footer Placeholder 4"/>
          <p:cNvSpPr>
            <a:spLocks noGrp="1"/>
          </p:cNvSpPr>
          <p:nvPr>
            <p:ph type="ftr" sz="quarter" idx="11"/>
          </p:nvPr>
        </p:nvSpPr>
        <p:spPr/>
        <p:txBody>
          <a:bodyPr/>
          <a:lstStyle/>
          <a:p>
            <a:endParaRPr lang="es-UY"/>
          </a:p>
        </p:txBody>
      </p:sp>
      <p:sp>
        <p:nvSpPr>
          <p:cNvPr id="6" name="Slide Number Placeholder 5"/>
          <p:cNvSpPr>
            <a:spLocks noGrp="1"/>
          </p:cNvSpPr>
          <p:nvPr>
            <p:ph type="sldNum" sz="quarter" idx="12"/>
          </p:nvPr>
        </p:nvSpPr>
        <p:spPr/>
        <p:txBody>
          <a:bodyPr/>
          <a:lstStyle/>
          <a:p>
            <a:fld id="{FFDC930C-D44D-4939-9B2C-4AAE0B8F9BB6}" type="slidenum">
              <a:rPr lang="es-UY" smtClean="0"/>
              <a:t>‹Nº›</a:t>
            </a:fld>
            <a:endParaRPr lang="es-UY"/>
          </a:p>
        </p:txBody>
      </p:sp>
    </p:spTree>
    <p:extLst>
      <p:ext uri="{BB962C8B-B14F-4D97-AF65-F5344CB8AC3E}">
        <p14:creationId xmlns:p14="http://schemas.microsoft.com/office/powerpoint/2010/main" val="3722551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0B100D87-59B6-4FF5-97D4-FB0EB6E0A2E1}" type="datetime1">
              <a:rPr lang="es-UY" smtClean="0"/>
              <a:t>24/10/2018</a:t>
            </a:fld>
            <a:endParaRPr lang="es-UY"/>
          </a:p>
        </p:txBody>
      </p:sp>
      <p:sp>
        <p:nvSpPr>
          <p:cNvPr id="6" name="Footer Placeholder 5"/>
          <p:cNvSpPr>
            <a:spLocks noGrp="1"/>
          </p:cNvSpPr>
          <p:nvPr>
            <p:ph type="ftr" sz="quarter" idx="11"/>
          </p:nvPr>
        </p:nvSpPr>
        <p:spPr/>
        <p:txBody>
          <a:bodyPr/>
          <a:lstStyle/>
          <a:p>
            <a:endParaRPr lang="es-UY"/>
          </a:p>
        </p:txBody>
      </p:sp>
      <p:sp>
        <p:nvSpPr>
          <p:cNvPr id="7" name="Slide Number Placeholder 6"/>
          <p:cNvSpPr>
            <a:spLocks noGrp="1"/>
          </p:cNvSpPr>
          <p:nvPr>
            <p:ph type="sldNum" sz="quarter" idx="12"/>
          </p:nvPr>
        </p:nvSpPr>
        <p:spPr/>
        <p:txBody>
          <a:bodyPr/>
          <a:lstStyle/>
          <a:p>
            <a:fld id="{FFDC930C-D44D-4939-9B2C-4AAE0B8F9BB6}" type="slidenum">
              <a:rPr lang="es-UY" smtClean="0"/>
              <a:t>‹Nº›</a:t>
            </a:fld>
            <a:endParaRPr lang="es-UY"/>
          </a:p>
        </p:txBody>
      </p:sp>
    </p:spTree>
    <p:extLst>
      <p:ext uri="{BB962C8B-B14F-4D97-AF65-F5344CB8AC3E}">
        <p14:creationId xmlns:p14="http://schemas.microsoft.com/office/powerpoint/2010/main" val="3973175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2940591-F6C1-4DE6-9E3E-9D71D4855F16}" type="datetime1">
              <a:rPr lang="es-UY" smtClean="0"/>
              <a:t>24/10/2018</a:t>
            </a:fld>
            <a:endParaRPr lang="es-UY"/>
          </a:p>
        </p:txBody>
      </p:sp>
      <p:sp>
        <p:nvSpPr>
          <p:cNvPr id="8" name="Footer Placeholder 7"/>
          <p:cNvSpPr>
            <a:spLocks noGrp="1"/>
          </p:cNvSpPr>
          <p:nvPr>
            <p:ph type="ftr" sz="quarter" idx="11"/>
          </p:nvPr>
        </p:nvSpPr>
        <p:spPr/>
        <p:txBody>
          <a:bodyPr/>
          <a:lstStyle/>
          <a:p>
            <a:endParaRPr lang="es-UY"/>
          </a:p>
        </p:txBody>
      </p:sp>
      <p:sp>
        <p:nvSpPr>
          <p:cNvPr id="9" name="Slide Number Placeholder 8"/>
          <p:cNvSpPr>
            <a:spLocks noGrp="1"/>
          </p:cNvSpPr>
          <p:nvPr>
            <p:ph type="sldNum" sz="quarter" idx="12"/>
          </p:nvPr>
        </p:nvSpPr>
        <p:spPr/>
        <p:txBody>
          <a:bodyPr/>
          <a:lstStyle/>
          <a:p>
            <a:fld id="{FFDC930C-D44D-4939-9B2C-4AAE0B8F9BB6}" type="slidenum">
              <a:rPr lang="es-UY" smtClean="0"/>
              <a:t>‹Nº›</a:t>
            </a:fld>
            <a:endParaRPr lang="es-UY"/>
          </a:p>
        </p:txBody>
      </p:sp>
    </p:spTree>
    <p:extLst>
      <p:ext uri="{BB962C8B-B14F-4D97-AF65-F5344CB8AC3E}">
        <p14:creationId xmlns:p14="http://schemas.microsoft.com/office/powerpoint/2010/main" val="3767551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367C609A-E4AA-4F8E-9EBE-28F37328401D}" type="datetime1">
              <a:rPr lang="es-UY" smtClean="0"/>
              <a:t>24/10/2018</a:t>
            </a:fld>
            <a:endParaRPr lang="es-UY"/>
          </a:p>
        </p:txBody>
      </p:sp>
      <p:sp>
        <p:nvSpPr>
          <p:cNvPr id="4" name="Footer Placeholder 3"/>
          <p:cNvSpPr>
            <a:spLocks noGrp="1"/>
          </p:cNvSpPr>
          <p:nvPr>
            <p:ph type="ftr" sz="quarter" idx="11"/>
          </p:nvPr>
        </p:nvSpPr>
        <p:spPr/>
        <p:txBody>
          <a:bodyPr/>
          <a:lstStyle/>
          <a:p>
            <a:endParaRPr lang="es-UY"/>
          </a:p>
        </p:txBody>
      </p:sp>
      <p:sp>
        <p:nvSpPr>
          <p:cNvPr id="5" name="Slide Number Placeholder 4"/>
          <p:cNvSpPr>
            <a:spLocks noGrp="1"/>
          </p:cNvSpPr>
          <p:nvPr>
            <p:ph type="sldNum" sz="quarter" idx="12"/>
          </p:nvPr>
        </p:nvSpPr>
        <p:spPr/>
        <p:txBody>
          <a:bodyPr/>
          <a:lstStyle/>
          <a:p>
            <a:fld id="{FFDC930C-D44D-4939-9B2C-4AAE0B8F9BB6}" type="slidenum">
              <a:rPr lang="es-UY" smtClean="0"/>
              <a:t>‹Nº›</a:t>
            </a:fld>
            <a:endParaRPr lang="es-UY"/>
          </a:p>
        </p:txBody>
      </p:sp>
    </p:spTree>
    <p:extLst>
      <p:ext uri="{BB962C8B-B14F-4D97-AF65-F5344CB8AC3E}">
        <p14:creationId xmlns:p14="http://schemas.microsoft.com/office/powerpoint/2010/main" val="3191030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F020BB-7F92-4267-A2DC-2D5EF679EAFB}" type="datetime1">
              <a:rPr lang="es-UY" smtClean="0"/>
              <a:t>24/10/2018</a:t>
            </a:fld>
            <a:endParaRPr lang="es-UY"/>
          </a:p>
        </p:txBody>
      </p:sp>
      <p:sp>
        <p:nvSpPr>
          <p:cNvPr id="3" name="Footer Placeholder 2"/>
          <p:cNvSpPr>
            <a:spLocks noGrp="1"/>
          </p:cNvSpPr>
          <p:nvPr>
            <p:ph type="ftr" sz="quarter" idx="11"/>
          </p:nvPr>
        </p:nvSpPr>
        <p:spPr/>
        <p:txBody>
          <a:bodyPr/>
          <a:lstStyle/>
          <a:p>
            <a:endParaRPr lang="es-UY"/>
          </a:p>
        </p:txBody>
      </p:sp>
      <p:sp>
        <p:nvSpPr>
          <p:cNvPr id="4" name="Slide Number Placeholder 3"/>
          <p:cNvSpPr>
            <a:spLocks noGrp="1"/>
          </p:cNvSpPr>
          <p:nvPr>
            <p:ph type="sldNum" sz="quarter" idx="12"/>
          </p:nvPr>
        </p:nvSpPr>
        <p:spPr/>
        <p:txBody>
          <a:bodyPr/>
          <a:lstStyle/>
          <a:p>
            <a:fld id="{FFDC930C-D44D-4939-9B2C-4AAE0B8F9BB6}" type="slidenum">
              <a:rPr lang="es-UY" smtClean="0"/>
              <a:t>‹Nº›</a:t>
            </a:fld>
            <a:endParaRPr lang="es-UY"/>
          </a:p>
        </p:txBody>
      </p:sp>
    </p:spTree>
    <p:extLst>
      <p:ext uri="{BB962C8B-B14F-4D97-AF65-F5344CB8AC3E}">
        <p14:creationId xmlns:p14="http://schemas.microsoft.com/office/powerpoint/2010/main" val="634722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21279FF4-3C98-431A-B10E-B28DECBAC129}" type="datetime1">
              <a:rPr lang="es-UY" smtClean="0"/>
              <a:t>24/10/2018</a:t>
            </a:fld>
            <a:endParaRPr lang="es-UY"/>
          </a:p>
        </p:txBody>
      </p:sp>
      <p:sp>
        <p:nvSpPr>
          <p:cNvPr id="6" name="Footer Placeholder 5"/>
          <p:cNvSpPr>
            <a:spLocks noGrp="1"/>
          </p:cNvSpPr>
          <p:nvPr>
            <p:ph type="ftr" sz="quarter" idx="11"/>
          </p:nvPr>
        </p:nvSpPr>
        <p:spPr/>
        <p:txBody>
          <a:bodyPr/>
          <a:lstStyle/>
          <a:p>
            <a:endParaRPr lang="es-UY"/>
          </a:p>
        </p:txBody>
      </p:sp>
      <p:sp>
        <p:nvSpPr>
          <p:cNvPr id="7" name="Slide Number Placeholder 6"/>
          <p:cNvSpPr>
            <a:spLocks noGrp="1"/>
          </p:cNvSpPr>
          <p:nvPr>
            <p:ph type="sldNum" sz="quarter" idx="12"/>
          </p:nvPr>
        </p:nvSpPr>
        <p:spPr/>
        <p:txBody>
          <a:bodyPr/>
          <a:lstStyle/>
          <a:p>
            <a:fld id="{FFDC930C-D44D-4939-9B2C-4AAE0B8F9BB6}" type="slidenum">
              <a:rPr lang="es-UY" smtClean="0"/>
              <a:t>‹Nº›</a:t>
            </a:fld>
            <a:endParaRPr lang="es-UY"/>
          </a:p>
        </p:txBody>
      </p:sp>
    </p:spTree>
    <p:extLst>
      <p:ext uri="{BB962C8B-B14F-4D97-AF65-F5344CB8AC3E}">
        <p14:creationId xmlns:p14="http://schemas.microsoft.com/office/powerpoint/2010/main" val="27818443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5C7D6C49-373B-440B-B3CE-DCB49C17219C}" type="datetime1">
              <a:rPr lang="es-UY" smtClean="0"/>
              <a:t>24/10/2018</a:t>
            </a:fld>
            <a:endParaRPr lang="es-UY"/>
          </a:p>
        </p:txBody>
      </p:sp>
      <p:sp>
        <p:nvSpPr>
          <p:cNvPr id="6" name="Footer Placeholder 5"/>
          <p:cNvSpPr>
            <a:spLocks noGrp="1"/>
          </p:cNvSpPr>
          <p:nvPr>
            <p:ph type="ftr" sz="quarter" idx="11"/>
          </p:nvPr>
        </p:nvSpPr>
        <p:spPr/>
        <p:txBody>
          <a:bodyPr/>
          <a:lstStyle/>
          <a:p>
            <a:endParaRPr lang="es-UY"/>
          </a:p>
        </p:txBody>
      </p:sp>
      <p:sp>
        <p:nvSpPr>
          <p:cNvPr id="7" name="Slide Number Placeholder 6"/>
          <p:cNvSpPr>
            <a:spLocks noGrp="1"/>
          </p:cNvSpPr>
          <p:nvPr>
            <p:ph type="sldNum" sz="quarter" idx="12"/>
          </p:nvPr>
        </p:nvSpPr>
        <p:spPr/>
        <p:txBody>
          <a:bodyPr/>
          <a:lstStyle/>
          <a:p>
            <a:fld id="{FFDC930C-D44D-4939-9B2C-4AAE0B8F9BB6}" type="slidenum">
              <a:rPr lang="es-UY" smtClean="0"/>
              <a:t>‹Nº›</a:t>
            </a:fld>
            <a:endParaRPr lang="es-UY"/>
          </a:p>
        </p:txBody>
      </p:sp>
    </p:spTree>
    <p:extLst>
      <p:ext uri="{BB962C8B-B14F-4D97-AF65-F5344CB8AC3E}">
        <p14:creationId xmlns:p14="http://schemas.microsoft.com/office/powerpoint/2010/main" val="1638261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A527D5-9F9F-4481-9A4B-896DAF63714C}" type="datetime1">
              <a:rPr lang="es-UY" smtClean="0"/>
              <a:t>24/10/2018</a:t>
            </a:fld>
            <a:endParaRPr lang="es-UY"/>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UY"/>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DC930C-D44D-4939-9B2C-4AAE0B8F9BB6}" type="slidenum">
              <a:rPr lang="es-UY" smtClean="0"/>
              <a:t>‹Nº›</a:t>
            </a:fld>
            <a:endParaRPr lang="es-UY"/>
          </a:p>
        </p:txBody>
      </p:sp>
    </p:spTree>
    <p:extLst>
      <p:ext uri="{BB962C8B-B14F-4D97-AF65-F5344CB8AC3E}">
        <p14:creationId xmlns:p14="http://schemas.microsoft.com/office/powerpoint/2010/main" val="15216251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hyperlink" Target="mailto:info@gs1uy.org"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png"/><Relationship Id="rId7"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6.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6.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png"/><Relationship Id="rId7"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26.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47.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52.pn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55.png"/><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58.png"/><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2.png"/></Relationships>
</file>

<file path=ppt/slides/_rels/slide61.xml.rels><?xml version="1.0" encoding="UTF-8" standalone="yes"?>
<Relationships xmlns="http://schemas.openxmlformats.org/package/2006/relationships"><Relationship Id="rId3" Type="http://schemas.openxmlformats.org/officeDocument/2006/relationships/hyperlink" Target="mailto:soporte@gs1uy.org"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hyperlink" Target="https://logistica.rondanet.c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logistica.rondanet.com/"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062D3C24-B705-4839-AD2B-2B909CFC854B}"/>
              </a:ext>
            </a:extLst>
          </p:cNvPr>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l="15118" r="22382"/>
          <a:stretch/>
        </p:blipFill>
        <p:spPr>
          <a:xfrm>
            <a:off x="0" y="0"/>
            <a:ext cx="9144000" cy="6858000"/>
          </a:xfrm>
          <a:prstGeom prst="rect">
            <a:avLst/>
          </a:prstGeom>
        </p:spPr>
      </p:pic>
      <p:sp>
        <p:nvSpPr>
          <p:cNvPr id="14" name="Rectángulo 13">
            <a:extLst>
              <a:ext uri="{FF2B5EF4-FFF2-40B4-BE49-F238E27FC236}">
                <a16:creationId xmlns:a16="http://schemas.microsoft.com/office/drawing/2014/main" id="{1315092E-6B5E-46F4-A13C-043ABF4FF9D6}"/>
              </a:ext>
            </a:extLst>
          </p:cNvPr>
          <p:cNvSpPr/>
          <p:nvPr/>
        </p:nvSpPr>
        <p:spPr>
          <a:xfrm>
            <a:off x="2" y="0"/>
            <a:ext cx="9144000" cy="6858000"/>
          </a:xfrm>
          <a:prstGeom prst="rect">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 name="Título 1">
            <a:extLst>
              <a:ext uri="{FF2B5EF4-FFF2-40B4-BE49-F238E27FC236}">
                <a16:creationId xmlns:a16="http://schemas.microsoft.com/office/drawing/2014/main" id="{B38F5692-76C4-4E82-9C4B-F14AF31C544D}"/>
              </a:ext>
            </a:extLst>
          </p:cNvPr>
          <p:cNvSpPr>
            <a:spLocks noGrp="1"/>
          </p:cNvSpPr>
          <p:nvPr>
            <p:ph type="ctrTitle"/>
          </p:nvPr>
        </p:nvSpPr>
        <p:spPr>
          <a:xfrm>
            <a:off x="463090" y="1017821"/>
            <a:ext cx="8085841" cy="1420573"/>
          </a:xfrm>
        </p:spPr>
        <p:txBody>
          <a:bodyPr>
            <a:noAutofit/>
          </a:bodyPr>
          <a:lstStyle/>
          <a:p>
            <a:pPr>
              <a:lnSpc>
                <a:spcPct val="150000"/>
              </a:lnSpc>
            </a:pPr>
            <a:r>
              <a:rPr lang="es-UY" sz="4400" dirty="0">
                <a:solidFill>
                  <a:schemeClr val="tx2">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Gestión de Pallets </a:t>
            </a:r>
            <a:br>
              <a:rPr lang="es-UY" sz="4400" dirty="0">
                <a:solidFill>
                  <a:schemeClr val="tx2">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s-UY" sz="2400" dirty="0">
                <a:solidFill>
                  <a:schemeClr val="tx2">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Manual de Usuario</a:t>
            </a:r>
            <a:endParaRPr lang="es-UY" sz="4400" dirty="0">
              <a:solidFill>
                <a:schemeClr val="tx2">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 name="Subtítulo 2">
            <a:extLst>
              <a:ext uri="{FF2B5EF4-FFF2-40B4-BE49-F238E27FC236}">
                <a16:creationId xmlns:a16="http://schemas.microsoft.com/office/drawing/2014/main" id="{374FDE14-AA9D-4A64-BEC8-5F2544B14EEA}"/>
              </a:ext>
            </a:extLst>
          </p:cNvPr>
          <p:cNvSpPr>
            <a:spLocks noGrp="1"/>
          </p:cNvSpPr>
          <p:nvPr>
            <p:ph type="subTitle" idx="1"/>
          </p:nvPr>
        </p:nvSpPr>
        <p:spPr>
          <a:xfrm>
            <a:off x="1142999" y="6439687"/>
            <a:ext cx="6858000" cy="305782"/>
          </a:xfrm>
        </p:spPr>
        <p:txBody>
          <a:bodyPr>
            <a:normAutofit/>
          </a:bodyPr>
          <a:lstStyle/>
          <a:p>
            <a:r>
              <a:rPr lang="es-UY" sz="1350" dirty="0">
                <a:solidFill>
                  <a:schemeClr val="bg2">
                    <a:lumMod val="50000"/>
                  </a:schemeClr>
                </a:solidFill>
              </a:rPr>
              <a:t>Rondanet Logística 2018</a:t>
            </a:r>
          </a:p>
        </p:txBody>
      </p:sp>
      <p:pic>
        <p:nvPicPr>
          <p:cNvPr id="5" name="Imagen 4">
            <a:extLst>
              <a:ext uri="{FF2B5EF4-FFF2-40B4-BE49-F238E27FC236}">
                <a16:creationId xmlns:a16="http://schemas.microsoft.com/office/drawing/2014/main" id="{E1CBD74C-3358-43FA-8DAE-CD9CE8A41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1967" y="2808602"/>
            <a:ext cx="4020064" cy="2268503"/>
          </a:xfrm>
          <a:prstGeom prst="rect">
            <a:avLst/>
          </a:prstGeom>
          <a:effectLst>
            <a:outerShdw blurRad="50800" dist="38100" dir="2700000" algn="tl" rotWithShape="0">
              <a:prstClr val="black">
                <a:alpha val="40000"/>
              </a:prstClr>
            </a:outerShdw>
          </a:effectLst>
        </p:spPr>
      </p:pic>
      <p:pic>
        <p:nvPicPr>
          <p:cNvPr id="7" name="Imagen 6">
            <a:extLst>
              <a:ext uri="{FF2B5EF4-FFF2-40B4-BE49-F238E27FC236}">
                <a16:creationId xmlns:a16="http://schemas.microsoft.com/office/drawing/2014/main" id="{2F300FB3-15BB-4055-B4BC-5D70F48016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538" y="93648"/>
            <a:ext cx="830392" cy="448265"/>
          </a:xfrm>
          <a:prstGeom prst="rect">
            <a:avLst/>
          </a:prstGeom>
        </p:spPr>
      </p:pic>
      <p:pic>
        <p:nvPicPr>
          <p:cNvPr id="16" name="Imagen 15">
            <a:extLst>
              <a:ext uri="{FF2B5EF4-FFF2-40B4-BE49-F238E27FC236}">
                <a16:creationId xmlns:a16="http://schemas.microsoft.com/office/drawing/2014/main" id="{2BF00C03-8888-4424-A229-1C5EB74C5AFC}"/>
              </a:ext>
            </a:extLst>
          </p:cNvPr>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146225" y="5922192"/>
            <a:ext cx="727436" cy="727436"/>
          </a:xfrm>
          <a:prstGeom prst="rect">
            <a:avLst/>
          </a:prstGeom>
        </p:spPr>
      </p:pic>
    </p:spTree>
    <p:extLst>
      <p:ext uri="{BB962C8B-B14F-4D97-AF65-F5344CB8AC3E}">
        <p14:creationId xmlns:p14="http://schemas.microsoft.com/office/powerpoint/2010/main" val="30823582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1062BF8-720D-44A6-A308-88E837660ACF}"/>
              </a:ext>
            </a:extLst>
          </p:cNvPr>
          <p:cNvSpPr>
            <a:spLocks noGrp="1"/>
          </p:cNvSpPr>
          <p:nvPr>
            <p:ph type="sldNum" sz="quarter" idx="12"/>
          </p:nvPr>
        </p:nvSpPr>
        <p:spPr/>
        <p:txBody>
          <a:bodyPr/>
          <a:lstStyle/>
          <a:p>
            <a:fld id="{FFDC930C-D44D-4939-9B2C-4AAE0B8F9BB6}" type="slidenum">
              <a:rPr lang="es-UY" smtClean="0"/>
              <a:t>10</a:t>
            </a:fld>
            <a:endParaRPr lang="es-UY"/>
          </a:p>
        </p:txBody>
      </p:sp>
      <p:sp>
        <p:nvSpPr>
          <p:cNvPr id="8" name="CuadroTexto 7">
            <a:extLst>
              <a:ext uri="{FF2B5EF4-FFF2-40B4-BE49-F238E27FC236}">
                <a16:creationId xmlns:a16="http://schemas.microsoft.com/office/drawing/2014/main" id="{FAA5160A-1E4B-4747-869A-28AF2B23FCF2}"/>
              </a:ext>
            </a:extLst>
          </p:cNvPr>
          <p:cNvSpPr txBox="1"/>
          <p:nvPr/>
        </p:nvSpPr>
        <p:spPr>
          <a:xfrm>
            <a:off x="908114" y="541913"/>
            <a:ext cx="4936505" cy="461665"/>
          </a:xfrm>
          <a:prstGeom prst="rect">
            <a:avLst/>
          </a:prstGeom>
          <a:noFill/>
        </p:spPr>
        <p:txBody>
          <a:bodyPr wrap="square" rtlCol="0">
            <a:spAutoFit/>
          </a:bodyPr>
          <a:lstStyle/>
          <a:p>
            <a:r>
              <a:rPr lang="es-UY" sz="2400" b="1" dirty="0">
                <a:solidFill>
                  <a:schemeClr val="tx2">
                    <a:lumMod val="50000"/>
                  </a:schemeClr>
                </a:solidFill>
              </a:rPr>
              <a:t>2. ROLES DE USUARIOS Y EMPRESAS</a:t>
            </a:r>
          </a:p>
        </p:txBody>
      </p:sp>
      <p:sp>
        <p:nvSpPr>
          <p:cNvPr id="2" name="Rectángulo 1">
            <a:extLst>
              <a:ext uri="{FF2B5EF4-FFF2-40B4-BE49-F238E27FC236}">
                <a16:creationId xmlns:a16="http://schemas.microsoft.com/office/drawing/2014/main" id="{91937727-5A60-458D-9E66-C084F01810F1}"/>
              </a:ext>
            </a:extLst>
          </p:cNvPr>
          <p:cNvSpPr/>
          <p:nvPr/>
        </p:nvSpPr>
        <p:spPr>
          <a:xfrm>
            <a:off x="718007" y="915703"/>
            <a:ext cx="7707985" cy="5909310"/>
          </a:xfrm>
          <a:prstGeom prst="rect">
            <a:avLst/>
          </a:prstGeom>
        </p:spPr>
        <p:txBody>
          <a:bodyPr wrap="square">
            <a:spAutoFit/>
          </a:bodyPr>
          <a:lstStyle/>
          <a:p>
            <a:r>
              <a:rPr lang="es-UY" b="1" dirty="0">
                <a:solidFill>
                  <a:schemeClr val="tx2">
                    <a:lumMod val="50000"/>
                  </a:schemeClr>
                </a:solidFill>
              </a:rPr>
              <a:t>EMPRESAS.</a:t>
            </a:r>
          </a:p>
          <a:p>
            <a:endParaRPr lang="es-UY" dirty="0">
              <a:solidFill>
                <a:srgbClr val="207DC2"/>
              </a:solidFill>
            </a:endParaRPr>
          </a:p>
          <a:p>
            <a:pPr lvl="1"/>
            <a:r>
              <a:rPr lang="es-UY" dirty="0">
                <a:solidFill>
                  <a:srgbClr val="207DC2"/>
                </a:solidFill>
              </a:rPr>
              <a:t>1) Rol “Empresa Cliente”:</a:t>
            </a:r>
          </a:p>
          <a:p>
            <a:pPr lvl="1"/>
            <a:r>
              <a:rPr lang="es-UY" dirty="0">
                <a:solidFill>
                  <a:schemeClr val="tx2">
                    <a:lumMod val="50000"/>
                  </a:schemeClr>
                </a:solidFill>
              </a:rPr>
              <a:t>Este rol de empresa es quien recibe mercadería de sus proveedores y por tanto es la empresa que puede deberles pallets.</a:t>
            </a:r>
          </a:p>
          <a:p>
            <a:pPr lvl="1"/>
            <a:endParaRPr lang="es-UY" dirty="0">
              <a:solidFill>
                <a:schemeClr val="tx2">
                  <a:lumMod val="50000"/>
                </a:schemeClr>
              </a:solidFill>
            </a:endParaRPr>
          </a:p>
          <a:p>
            <a:pPr lvl="1"/>
            <a:r>
              <a:rPr lang="es-UY" dirty="0">
                <a:solidFill>
                  <a:srgbClr val="207DC2"/>
                </a:solidFill>
              </a:rPr>
              <a:t>2) Rol “Empresa de Transporte”:</a:t>
            </a:r>
          </a:p>
          <a:p>
            <a:pPr lvl="1"/>
            <a:r>
              <a:rPr lang="es-UY" dirty="0">
                <a:solidFill>
                  <a:schemeClr val="tx2">
                    <a:lumMod val="50000"/>
                  </a:schemeClr>
                </a:solidFill>
              </a:rPr>
              <a:t>Empresa vinculada siempre al/los proveedor/es y los clientes a los que entrega mercadería.</a:t>
            </a:r>
          </a:p>
          <a:p>
            <a:pPr lvl="1"/>
            <a:r>
              <a:rPr lang="es-UY" dirty="0">
                <a:solidFill>
                  <a:schemeClr val="tx2">
                    <a:lumMod val="50000"/>
                  </a:schemeClr>
                </a:solidFill>
              </a:rPr>
              <a:t>Al igual que el rol “Cliente” puede deber pallets al/los proveedor/es con los que trabaja. Los usuarios de las empresas de Transporte son quienes crearán las transacciones desde su dispositivo móvil, Tablet o PC.</a:t>
            </a:r>
          </a:p>
          <a:p>
            <a:pPr lvl="1"/>
            <a:endParaRPr lang="es-UY" dirty="0">
              <a:solidFill>
                <a:schemeClr val="tx2">
                  <a:lumMod val="50000"/>
                </a:schemeClr>
              </a:solidFill>
            </a:endParaRPr>
          </a:p>
          <a:p>
            <a:pPr lvl="1"/>
            <a:r>
              <a:rPr lang="es-UY" dirty="0">
                <a:solidFill>
                  <a:srgbClr val="207DC2"/>
                </a:solidFill>
              </a:rPr>
              <a:t>3) Rol “Empresa Proveedor”:</a:t>
            </a:r>
          </a:p>
          <a:p>
            <a:pPr lvl="1"/>
            <a:r>
              <a:rPr lang="es-UY" dirty="0">
                <a:solidFill>
                  <a:schemeClr val="tx2">
                    <a:lumMod val="50000"/>
                  </a:schemeClr>
                </a:solidFill>
              </a:rPr>
              <a:t>Es el Rol propietario de los pallets, debe tener asignado por lo menos una empresa de transporte y cliente para poder comenzar a enviar pallets utilizando esta aplicación.</a:t>
            </a:r>
          </a:p>
          <a:p>
            <a:pPr lvl="1"/>
            <a:endParaRPr lang="es-UY" dirty="0">
              <a:solidFill>
                <a:schemeClr val="tx2">
                  <a:lumMod val="50000"/>
                </a:schemeClr>
              </a:solidFill>
            </a:endParaRPr>
          </a:p>
          <a:p>
            <a:r>
              <a:rPr lang="es-UY" b="1" dirty="0">
                <a:solidFill>
                  <a:schemeClr val="tx2">
                    <a:lumMod val="50000"/>
                  </a:schemeClr>
                </a:solidFill>
              </a:rPr>
              <a:t>Los Roles de las Empresas serán configurados inicialmente por un administrador de GS1 Uruguay, de acuerdo a la información proporcionada por la empresa. </a:t>
            </a:r>
            <a:r>
              <a:rPr lang="es-UY" b="1" u="sng" dirty="0">
                <a:solidFill>
                  <a:schemeClr val="tx2">
                    <a:lumMod val="50000"/>
                  </a:schemeClr>
                </a:solidFill>
              </a:rPr>
              <a:t>NOTA: Una Empresa puede tener más de un Rol.</a:t>
            </a:r>
          </a:p>
        </p:txBody>
      </p:sp>
      <p:pic>
        <p:nvPicPr>
          <p:cNvPr id="5" name="Imagen 4">
            <a:extLst>
              <a:ext uri="{FF2B5EF4-FFF2-40B4-BE49-F238E27FC236}">
                <a16:creationId xmlns:a16="http://schemas.microsoft.com/office/drawing/2014/main" id="{D103A900-746C-4C3B-A313-BF668B46DC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538" y="93648"/>
            <a:ext cx="830392" cy="448265"/>
          </a:xfrm>
          <a:prstGeom prst="rect">
            <a:avLst/>
          </a:prstGeom>
        </p:spPr>
      </p:pic>
      <p:pic>
        <p:nvPicPr>
          <p:cNvPr id="6" name="Imagen 5">
            <a:extLst>
              <a:ext uri="{FF2B5EF4-FFF2-40B4-BE49-F238E27FC236}">
                <a16:creationId xmlns:a16="http://schemas.microsoft.com/office/drawing/2014/main" id="{76BBAEEC-0D6D-4278-9EE1-8D5CC798F3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4643" y="93648"/>
            <a:ext cx="1023398" cy="57749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18980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1062BF8-720D-44A6-A308-88E837660ACF}"/>
              </a:ext>
            </a:extLst>
          </p:cNvPr>
          <p:cNvSpPr>
            <a:spLocks noGrp="1"/>
          </p:cNvSpPr>
          <p:nvPr>
            <p:ph type="sldNum" sz="quarter" idx="12"/>
          </p:nvPr>
        </p:nvSpPr>
        <p:spPr/>
        <p:txBody>
          <a:bodyPr/>
          <a:lstStyle/>
          <a:p>
            <a:fld id="{FFDC930C-D44D-4939-9B2C-4AAE0B8F9BB6}" type="slidenum">
              <a:rPr lang="es-UY" smtClean="0"/>
              <a:t>11</a:t>
            </a:fld>
            <a:endParaRPr lang="es-UY"/>
          </a:p>
        </p:txBody>
      </p:sp>
      <p:sp>
        <p:nvSpPr>
          <p:cNvPr id="8" name="CuadroTexto 7">
            <a:extLst>
              <a:ext uri="{FF2B5EF4-FFF2-40B4-BE49-F238E27FC236}">
                <a16:creationId xmlns:a16="http://schemas.microsoft.com/office/drawing/2014/main" id="{FAA5160A-1E4B-4747-869A-28AF2B23FCF2}"/>
              </a:ext>
            </a:extLst>
          </p:cNvPr>
          <p:cNvSpPr txBox="1"/>
          <p:nvPr/>
        </p:nvSpPr>
        <p:spPr>
          <a:xfrm>
            <a:off x="908114" y="541913"/>
            <a:ext cx="4936505" cy="461665"/>
          </a:xfrm>
          <a:prstGeom prst="rect">
            <a:avLst/>
          </a:prstGeom>
          <a:noFill/>
        </p:spPr>
        <p:txBody>
          <a:bodyPr wrap="square" rtlCol="0">
            <a:spAutoFit/>
          </a:bodyPr>
          <a:lstStyle/>
          <a:p>
            <a:r>
              <a:rPr lang="es-UY" sz="2400" b="1" dirty="0">
                <a:solidFill>
                  <a:schemeClr val="tx2">
                    <a:lumMod val="50000"/>
                  </a:schemeClr>
                </a:solidFill>
              </a:rPr>
              <a:t>2. ROLES DE USUARIOS Y EMPRESAS</a:t>
            </a:r>
          </a:p>
        </p:txBody>
      </p:sp>
      <p:sp>
        <p:nvSpPr>
          <p:cNvPr id="2" name="Rectángulo 1">
            <a:extLst>
              <a:ext uri="{FF2B5EF4-FFF2-40B4-BE49-F238E27FC236}">
                <a16:creationId xmlns:a16="http://schemas.microsoft.com/office/drawing/2014/main" id="{91937727-5A60-458D-9E66-C084F01810F1}"/>
              </a:ext>
            </a:extLst>
          </p:cNvPr>
          <p:cNvSpPr/>
          <p:nvPr/>
        </p:nvSpPr>
        <p:spPr>
          <a:xfrm>
            <a:off x="807365" y="1103730"/>
            <a:ext cx="7707985" cy="5078313"/>
          </a:xfrm>
          <a:prstGeom prst="rect">
            <a:avLst/>
          </a:prstGeom>
        </p:spPr>
        <p:txBody>
          <a:bodyPr wrap="square">
            <a:spAutoFit/>
          </a:bodyPr>
          <a:lstStyle/>
          <a:p>
            <a:r>
              <a:rPr lang="es-UY" b="1" dirty="0">
                <a:solidFill>
                  <a:schemeClr val="tx2">
                    <a:lumMod val="50000"/>
                  </a:schemeClr>
                </a:solidFill>
              </a:rPr>
              <a:t>USUARIOS.</a:t>
            </a:r>
          </a:p>
          <a:p>
            <a:endParaRPr lang="es-UY" dirty="0">
              <a:solidFill>
                <a:srgbClr val="207DC2"/>
              </a:solidFill>
            </a:endParaRPr>
          </a:p>
          <a:p>
            <a:pPr lvl="1"/>
            <a:r>
              <a:rPr lang="es-UY" dirty="0">
                <a:solidFill>
                  <a:srgbClr val="207DC2"/>
                </a:solidFill>
              </a:rPr>
              <a:t>1) Rol “Administrador de Empresa”:</a:t>
            </a:r>
          </a:p>
          <a:p>
            <a:pPr lvl="1"/>
            <a:r>
              <a:rPr lang="es-UY" dirty="0">
                <a:solidFill>
                  <a:schemeClr val="tx2">
                    <a:lumMod val="50000"/>
                  </a:schemeClr>
                </a:solidFill>
              </a:rPr>
              <a:t>Es quien realiza el ABM (alta, baja y mantenimiento) de los usuarios de su empresa, gestiona las ubicaciones propias y las conexiones entre las empresas que utilizan Rondanet Logística, además tiene todos los permisos de usuario disponibles. También es quien asigna los tokens (llaves generadoras de códigos) brindados por GS1 Uruguay, a quien corresponda. Es el referente dentro de cada empresa para utilizar el módulo de pruebas de la aplicación y el contacto directo con GS1 Uruguay. Deberá proporcionar a GS1 Uruguay una casilla de correo electrónico de su empresa que se utilizará para la comunicación con las empresas que pertenezcan a su red de conexiones, para recibir avisos de retiro de pallets de un cliente o notificaciones.</a:t>
            </a:r>
          </a:p>
          <a:p>
            <a:pPr lvl="1"/>
            <a:endParaRPr lang="es-UY" dirty="0">
              <a:solidFill>
                <a:schemeClr val="tx2">
                  <a:lumMod val="50000"/>
                </a:schemeClr>
              </a:solidFill>
            </a:endParaRPr>
          </a:p>
          <a:p>
            <a:pPr lvl="1"/>
            <a:r>
              <a:rPr lang="es-UY" dirty="0">
                <a:solidFill>
                  <a:srgbClr val="207DC2"/>
                </a:solidFill>
              </a:rPr>
              <a:t>2) Rol “Usuario Supervisor de Pallets”:</a:t>
            </a:r>
          </a:p>
          <a:p>
            <a:pPr lvl="1"/>
            <a:r>
              <a:rPr lang="es-UY" dirty="0">
                <a:solidFill>
                  <a:schemeClr val="tx2">
                    <a:lumMod val="50000"/>
                  </a:schemeClr>
                </a:solidFill>
              </a:rPr>
              <a:t>Es quien accede a los estados de cuenta, gestiona las transacciones entre empresas y mensajes. También tiene los permisos de un usuario operativo.</a:t>
            </a:r>
            <a:endParaRPr lang="es-UY" dirty="0">
              <a:solidFill>
                <a:srgbClr val="207DC2"/>
              </a:solidFill>
            </a:endParaRPr>
          </a:p>
        </p:txBody>
      </p:sp>
      <p:pic>
        <p:nvPicPr>
          <p:cNvPr id="5" name="Imagen 4">
            <a:extLst>
              <a:ext uri="{FF2B5EF4-FFF2-40B4-BE49-F238E27FC236}">
                <a16:creationId xmlns:a16="http://schemas.microsoft.com/office/drawing/2014/main" id="{78DFE073-3627-4C4B-B57D-C84109D712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538" y="93648"/>
            <a:ext cx="830392" cy="448265"/>
          </a:xfrm>
          <a:prstGeom prst="rect">
            <a:avLst/>
          </a:prstGeom>
        </p:spPr>
      </p:pic>
      <p:pic>
        <p:nvPicPr>
          <p:cNvPr id="6" name="Imagen 5">
            <a:extLst>
              <a:ext uri="{FF2B5EF4-FFF2-40B4-BE49-F238E27FC236}">
                <a16:creationId xmlns:a16="http://schemas.microsoft.com/office/drawing/2014/main" id="{2C2C4699-1AD2-458C-A406-0F24E2A0A3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4643" y="93648"/>
            <a:ext cx="1023398" cy="57749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54889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1062BF8-720D-44A6-A308-88E837660ACF}"/>
              </a:ext>
            </a:extLst>
          </p:cNvPr>
          <p:cNvSpPr>
            <a:spLocks noGrp="1"/>
          </p:cNvSpPr>
          <p:nvPr>
            <p:ph type="sldNum" sz="quarter" idx="12"/>
          </p:nvPr>
        </p:nvSpPr>
        <p:spPr/>
        <p:txBody>
          <a:bodyPr/>
          <a:lstStyle/>
          <a:p>
            <a:fld id="{FFDC930C-D44D-4939-9B2C-4AAE0B8F9BB6}" type="slidenum">
              <a:rPr lang="es-UY" smtClean="0"/>
              <a:t>12</a:t>
            </a:fld>
            <a:endParaRPr lang="es-UY"/>
          </a:p>
        </p:txBody>
      </p:sp>
      <p:sp>
        <p:nvSpPr>
          <p:cNvPr id="8" name="CuadroTexto 7">
            <a:extLst>
              <a:ext uri="{FF2B5EF4-FFF2-40B4-BE49-F238E27FC236}">
                <a16:creationId xmlns:a16="http://schemas.microsoft.com/office/drawing/2014/main" id="{FAA5160A-1E4B-4747-869A-28AF2B23FCF2}"/>
              </a:ext>
            </a:extLst>
          </p:cNvPr>
          <p:cNvSpPr txBox="1"/>
          <p:nvPr/>
        </p:nvSpPr>
        <p:spPr>
          <a:xfrm>
            <a:off x="908114" y="541913"/>
            <a:ext cx="4936505" cy="461665"/>
          </a:xfrm>
          <a:prstGeom prst="rect">
            <a:avLst/>
          </a:prstGeom>
          <a:noFill/>
        </p:spPr>
        <p:txBody>
          <a:bodyPr wrap="square" rtlCol="0">
            <a:spAutoFit/>
          </a:bodyPr>
          <a:lstStyle/>
          <a:p>
            <a:r>
              <a:rPr lang="es-UY" sz="2400" b="1" dirty="0">
                <a:solidFill>
                  <a:schemeClr val="tx2">
                    <a:lumMod val="50000"/>
                  </a:schemeClr>
                </a:solidFill>
              </a:rPr>
              <a:t>2. ROLES DE USUARIOS Y EMPRESAS</a:t>
            </a:r>
          </a:p>
        </p:txBody>
      </p:sp>
      <p:sp>
        <p:nvSpPr>
          <p:cNvPr id="2" name="Rectángulo 1">
            <a:extLst>
              <a:ext uri="{FF2B5EF4-FFF2-40B4-BE49-F238E27FC236}">
                <a16:creationId xmlns:a16="http://schemas.microsoft.com/office/drawing/2014/main" id="{91937727-5A60-458D-9E66-C084F01810F1}"/>
              </a:ext>
            </a:extLst>
          </p:cNvPr>
          <p:cNvSpPr/>
          <p:nvPr/>
        </p:nvSpPr>
        <p:spPr>
          <a:xfrm>
            <a:off x="807365" y="1103730"/>
            <a:ext cx="7707985" cy="5355312"/>
          </a:xfrm>
          <a:prstGeom prst="rect">
            <a:avLst/>
          </a:prstGeom>
        </p:spPr>
        <p:txBody>
          <a:bodyPr wrap="square">
            <a:spAutoFit/>
          </a:bodyPr>
          <a:lstStyle/>
          <a:p>
            <a:r>
              <a:rPr lang="es-UY" b="1" dirty="0">
                <a:solidFill>
                  <a:schemeClr val="tx2">
                    <a:lumMod val="50000"/>
                  </a:schemeClr>
                </a:solidFill>
              </a:rPr>
              <a:t>USUARIOS.</a:t>
            </a:r>
          </a:p>
          <a:p>
            <a:endParaRPr lang="es-UY" dirty="0">
              <a:solidFill>
                <a:srgbClr val="207DC2"/>
              </a:solidFill>
            </a:endParaRPr>
          </a:p>
          <a:p>
            <a:pPr lvl="1"/>
            <a:r>
              <a:rPr lang="es-UY" dirty="0">
                <a:solidFill>
                  <a:srgbClr val="207DC2"/>
                </a:solidFill>
              </a:rPr>
              <a:t>3) Rol “Usuario Transportista”:</a:t>
            </a:r>
          </a:p>
          <a:p>
            <a:pPr lvl="1"/>
            <a:r>
              <a:rPr lang="es-UY" dirty="0">
                <a:solidFill>
                  <a:schemeClr val="tx2">
                    <a:lumMod val="50000"/>
                  </a:schemeClr>
                </a:solidFill>
              </a:rPr>
              <a:t>Este rol de usuario es quien crea las transacciones utilizando la Aplicación en su dispositivo móvil, donde los demás usuarios validan las mismas. La firma de este usuario transportista (quien crea la transacción) está implícita cuando este inicia sesión. También puede realizar una consulta para ver el detalle de los documentos que generó.</a:t>
            </a:r>
          </a:p>
          <a:p>
            <a:pPr lvl="1"/>
            <a:endParaRPr lang="es-UY" dirty="0">
              <a:solidFill>
                <a:schemeClr val="tx2">
                  <a:lumMod val="50000"/>
                </a:schemeClr>
              </a:solidFill>
            </a:endParaRPr>
          </a:p>
          <a:p>
            <a:pPr lvl="1"/>
            <a:r>
              <a:rPr lang="es-UY" dirty="0">
                <a:solidFill>
                  <a:srgbClr val="207DC2"/>
                </a:solidFill>
              </a:rPr>
              <a:t>4) Rol “Usuario Operativo Pallets”:</a:t>
            </a:r>
          </a:p>
          <a:p>
            <a:pPr lvl="1"/>
            <a:r>
              <a:rPr lang="es-UY" dirty="0">
                <a:solidFill>
                  <a:schemeClr val="tx2">
                    <a:lumMod val="50000"/>
                  </a:schemeClr>
                </a:solidFill>
              </a:rPr>
              <a:t>Todos los usuarios que tienen este rol son los que validan las transacciones (dan su conformidad) en el dispositivo del transportista, utilizando para ello el token generador de códigos que se le asigno (ver validación de transacciones en apartado 5).</a:t>
            </a:r>
          </a:p>
          <a:p>
            <a:pPr lvl="1"/>
            <a:endParaRPr lang="es-UY" dirty="0">
              <a:solidFill>
                <a:schemeClr val="tx2">
                  <a:lumMod val="50000"/>
                </a:schemeClr>
              </a:solidFill>
            </a:endParaRPr>
          </a:p>
          <a:p>
            <a:pPr lvl="1"/>
            <a:r>
              <a:rPr lang="es-UY" dirty="0">
                <a:solidFill>
                  <a:srgbClr val="207DC2"/>
                </a:solidFill>
              </a:rPr>
              <a:t>5) Rol “Validador”:</a:t>
            </a:r>
          </a:p>
          <a:p>
            <a:pPr lvl="1"/>
            <a:r>
              <a:rPr lang="es-UY" dirty="0">
                <a:solidFill>
                  <a:schemeClr val="tx2">
                    <a:lumMod val="50000"/>
                  </a:schemeClr>
                </a:solidFill>
              </a:rPr>
              <a:t>Este rol es idéntico al de “Usuario Operativo Pallets” la diferencia es que este no requiere tener una casilla de correo electrónico. Estos usuarios los gestiona directamente el Administrador de la empresa.</a:t>
            </a:r>
          </a:p>
        </p:txBody>
      </p:sp>
      <p:pic>
        <p:nvPicPr>
          <p:cNvPr id="5" name="Imagen 4">
            <a:extLst>
              <a:ext uri="{FF2B5EF4-FFF2-40B4-BE49-F238E27FC236}">
                <a16:creationId xmlns:a16="http://schemas.microsoft.com/office/drawing/2014/main" id="{6F287F60-FD23-43BE-8466-655C066A4B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538" y="93648"/>
            <a:ext cx="830392" cy="448265"/>
          </a:xfrm>
          <a:prstGeom prst="rect">
            <a:avLst/>
          </a:prstGeom>
        </p:spPr>
      </p:pic>
      <p:pic>
        <p:nvPicPr>
          <p:cNvPr id="6" name="Imagen 5">
            <a:extLst>
              <a:ext uri="{FF2B5EF4-FFF2-40B4-BE49-F238E27FC236}">
                <a16:creationId xmlns:a16="http://schemas.microsoft.com/office/drawing/2014/main" id="{D587D3C3-1729-4969-97BF-7B72FFED2F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4643" y="93648"/>
            <a:ext cx="1023398" cy="57749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88257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1062BF8-720D-44A6-A308-88E837660ACF}"/>
              </a:ext>
            </a:extLst>
          </p:cNvPr>
          <p:cNvSpPr>
            <a:spLocks noGrp="1"/>
          </p:cNvSpPr>
          <p:nvPr>
            <p:ph type="sldNum" sz="quarter" idx="12"/>
          </p:nvPr>
        </p:nvSpPr>
        <p:spPr/>
        <p:txBody>
          <a:bodyPr/>
          <a:lstStyle/>
          <a:p>
            <a:fld id="{FFDC930C-D44D-4939-9B2C-4AAE0B8F9BB6}" type="slidenum">
              <a:rPr lang="es-UY" smtClean="0"/>
              <a:t>13</a:t>
            </a:fld>
            <a:endParaRPr lang="es-UY"/>
          </a:p>
        </p:txBody>
      </p:sp>
      <p:sp>
        <p:nvSpPr>
          <p:cNvPr id="8" name="CuadroTexto 7">
            <a:extLst>
              <a:ext uri="{FF2B5EF4-FFF2-40B4-BE49-F238E27FC236}">
                <a16:creationId xmlns:a16="http://schemas.microsoft.com/office/drawing/2014/main" id="{FAA5160A-1E4B-4747-869A-28AF2B23FCF2}"/>
              </a:ext>
            </a:extLst>
          </p:cNvPr>
          <p:cNvSpPr txBox="1"/>
          <p:nvPr/>
        </p:nvSpPr>
        <p:spPr>
          <a:xfrm>
            <a:off x="908114" y="541913"/>
            <a:ext cx="4936505" cy="461665"/>
          </a:xfrm>
          <a:prstGeom prst="rect">
            <a:avLst/>
          </a:prstGeom>
          <a:noFill/>
        </p:spPr>
        <p:txBody>
          <a:bodyPr wrap="square" rtlCol="0">
            <a:spAutoFit/>
          </a:bodyPr>
          <a:lstStyle/>
          <a:p>
            <a:r>
              <a:rPr lang="es-UY" sz="2400" b="1" dirty="0">
                <a:solidFill>
                  <a:schemeClr val="tx2">
                    <a:lumMod val="50000"/>
                  </a:schemeClr>
                </a:solidFill>
              </a:rPr>
              <a:t>2. ROLES DE USUARIOS Y EMPRESAS</a:t>
            </a:r>
          </a:p>
        </p:txBody>
      </p:sp>
      <p:sp>
        <p:nvSpPr>
          <p:cNvPr id="2" name="Rectángulo 1">
            <a:extLst>
              <a:ext uri="{FF2B5EF4-FFF2-40B4-BE49-F238E27FC236}">
                <a16:creationId xmlns:a16="http://schemas.microsoft.com/office/drawing/2014/main" id="{91937727-5A60-458D-9E66-C084F01810F1}"/>
              </a:ext>
            </a:extLst>
          </p:cNvPr>
          <p:cNvSpPr/>
          <p:nvPr/>
        </p:nvSpPr>
        <p:spPr>
          <a:xfrm>
            <a:off x="3240646" y="1513001"/>
            <a:ext cx="2575876" cy="369332"/>
          </a:xfrm>
          <a:prstGeom prst="rect">
            <a:avLst/>
          </a:prstGeom>
        </p:spPr>
        <p:txBody>
          <a:bodyPr wrap="square">
            <a:spAutoFit/>
          </a:bodyPr>
          <a:lstStyle/>
          <a:p>
            <a:r>
              <a:rPr lang="es-UY" b="1" dirty="0">
                <a:solidFill>
                  <a:srgbClr val="207DC2"/>
                </a:solidFill>
              </a:rPr>
              <a:t>RESUMEN DE ROLES</a:t>
            </a:r>
          </a:p>
        </p:txBody>
      </p:sp>
      <p:graphicFrame>
        <p:nvGraphicFramePr>
          <p:cNvPr id="5" name="Tabla 4">
            <a:extLst>
              <a:ext uri="{FF2B5EF4-FFF2-40B4-BE49-F238E27FC236}">
                <a16:creationId xmlns:a16="http://schemas.microsoft.com/office/drawing/2014/main" id="{C4A949DC-728D-44BF-AC85-95DC9D9EE8E9}"/>
              </a:ext>
            </a:extLst>
          </p:cNvPr>
          <p:cNvGraphicFramePr>
            <a:graphicFrameLocks noGrp="1"/>
          </p:cNvGraphicFramePr>
          <p:nvPr>
            <p:extLst>
              <p:ext uri="{D42A27DB-BD31-4B8C-83A1-F6EECF244321}">
                <p14:modId xmlns:p14="http://schemas.microsoft.com/office/powerpoint/2010/main" val="873177891"/>
              </p:ext>
            </p:extLst>
          </p:nvPr>
        </p:nvGraphicFramePr>
        <p:xfrm>
          <a:off x="424206" y="2177592"/>
          <a:ext cx="8348751" cy="3167407"/>
        </p:xfrm>
        <a:graphic>
          <a:graphicData uri="http://schemas.openxmlformats.org/drawingml/2006/table">
            <a:tbl>
              <a:tblPr/>
              <a:tblGrid>
                <a:gridCol w="1447741">
                  <a:extLst>
                    <a:ext uri="{9D8B030D-6E8A-4147-A177-3AD203B41FA5}">
                      <a16:colId xmlns:a16="http://schemas.microsoft.com/office/drawing/2014/main" val="2188843800"/>
                    </a:ext>
                  </a:extLst>
                </a:gridCol>
                <a:gridCol w="1978978">
                  <a:extLst>
                    <a:ext uri="{9D8B030D-6E8A-4147-A177-3AD203B41FA5}">
                      <a16:colId xmlns:a16="http://schemas.microsoft.com/office/drawing/2014/main" val="3185854523"/>
                    </a:ext>
                  </a:extLst>
                </a:gridCol>
                <a:gridCol w="4922032">
                  <a:extLst>
                    <a:ext uri="{9D8B030D-6E8A-4147-A177-3AD203B41FA5}">
                      <a16:colId xmlns:a16="http://schemas.microsoft.com/office/drawing/2014/main" val="3497531501"/>
                    </a:ext>
                  </a:extLst>
                </a:gridCol>
              </a:tblGrid>
              <a:tr h="290884">
                <a:tc>
                  <a:txBody>
                    <a:bodyPr/>
                    <a:lstStyle/>
                    <a:p>
                      <a:pPr algn="l" fontAlgn="b"/>
                      <a:r>
                        <a:rPr lang="es-UY" sz="1600" b="1" i="0" u="none" strike="noStrike" dirty="0">
                          <a:solidFill>
                            <a:srgbClr val="F2F2F2"/>
                          </a:solidFill>
                          <a:effectLst/>
                          <a:latin typeface="Calibri" panose="020F0502020204030204" pitchFamily="34" charset="0"/>
                        </a:rPr>
                        <a:t>Rol de Empresa:</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22B35"/>
                    </a:solidFill>
                  </a:tcPr>
                </a:tc>
                <a:tc>
                  <a:txBody>
                    <a:bodyPr/>
                    <a:lstStyle/>
                    <a:p>
                      <a:pPr algn="l" fontAlgn="b"/>
                      <a:r>
                        <a:rPr lang="es-UY" sz="1600" b="1" i="0" u="none" strike="noStrike" dirty="0">
                          <a:solidFill>
                            <a:srgbClr val="F2F2F2"/>
                          </a:solidFill>
                          <a:effectLst/>
                          <a:latin typeface="Calibri" panose="020F0502020204030204" pitchFamily="34" charset="0"/>
                        </a:rPr>
                        <a:t>Rol de Usuario:</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22B35"/>
                    </a:solidFill>
                  </a:tcPr>
                </a:tc>
                <a:tc>
                  <a:txBody>
                    <a:bodyPr/>
                    <a:lstStyle/>
                    <a:p>
                      <a:pPr algn="l" fontAlgn="b"/>
                      <a:r>
                        <a:rPr lang="es-UY" sz="1600" b="1" i="0" u="none" strike="noStrike" dirty="0">
                          <a:solidFill>
                            <a:srgbClr val="F2F2F2"/>
                          </a:solidFill>
                          <a:effectLst/>
                          <a:latin typeface="Calibri" panose="020F0502020204030204" pitchFamily="34" charset="0"/>
                        </a:rPr>
                        <a:t>Menú y opciones que puede ver:</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22B35"/>
                    </a:solidFill>
                  </a:tcPr>
                </a:tc>
                <a:extLst>
                  <a:ext uri="{0D108BD9-81ED-4DB2-BD59-A6C34878D82A}">
                    <a16:rowId xmlns:a16="http://schemas.microsoft.com/office/drawing/2014/main" val="2384065382"/>
                  </a:ext>
                </a:extLst>
              </a:tr>
              <a:tr h="258564">
                <a:tc rowSpan="4">
                  <a:txBody>
                    <a:bodyPr/>
                    <a:lstStyle/>
                    <a:p>
                      <a:pPr algn="ctr" fontAlgn="ctr"/>
                      <a:r>
                        <a:rPr lang="es-UY" sz="1400" b="0" i="0" u="none" strike="noStrike" dirty="0">
                          <a:solidFill>
                            <a:srgbClr val="000000"/>
                          </a:solidFill>
                          <a:effectLst/>
                          <a:latin typeface="Calibri" panose="020F0502020204030204" pitchFamily="34" charset="0"/>
                        </a:rPr>
                        <a:t>Cliente</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s-UY" sz="1400" b="0" i="0" u="none" strike="noStrike" dirty="0">
                          <a:solidFill>
                            <a:srgbClr val="000000"/>
                          </a:solidFill>
                          <a:effectLst/>
                          <a:latin typeface="Calibri" panose="020F0502020204030204" pitchFamily="34" charset="0"/>
                        </a:rPr>
                        <a:t>Administrador de Empresa</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UY" sz="1400" b="0" i="0" u="none" strike="noStrike" dirty="0">
                          <a:solidFill>
                            <a:srgbClr val="000000"/>
                          </a:solidFill>
                          <a:effectLst/>
                          <a:latin typeface="Calibri" panose="020F0502020204030204" pitchFamily="34" charset="0"/>
                        </a:rPr>
                        <a:t>Todos</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1295051"/>
                  </a:ext>
                </a:extLst>
              </a:tr>
              <a:tr h="258564">
                <a:tc vMerge="1">
                  <a:txBody>
                    <a:bodyPr/>
                    <a:lstStyle/>
                    <a:p>
                      <a:endParaRPr lang="es-UY"/>
                    </a:p>
                  </a:txBody>
                  <a:tcPr/>
                </a:tc>
                <a:tc>
                  <a:txBody>
                    <a:bodyPr/>
                    <a:lstStyle/>
                    <a:p>
                      <a:pPr algn="l" fontAlgn="b"/>
                      <a:r>
                        <a:rPr lang="es-UY" sz="1400" b="0" i="0" u="none" strike="noStrike" dirty="0">
                          <a:solidFill>
                            <a:srgbClr val="000000"/>
                          </a:solidFill>
                          <a:effectLst/>
                          <a:latin typeface="Calibri" panose="020F0502020204030204" pitchFamily="34" charset="0"/>
                        </a:rPr>
                        <a:t>Validador (sin email)</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UY" sz="1400" b="0" i="0" u="none" strike="noStrike" dirty="0">
                          <a:solidFill>
                            <a:srgbClr val="000000"/>
                          </a:solidFill>
                          <a:effectLst/>
                          <a:latin typeface="Calibri" panose="020F0502020204030204" pitchFamily="34" charset="0"/>
                        </a:rPr>
                        <a:t>Ninguno</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8279514"/>
                  </a:ext>
                </a:extLst>
              </a:tr>
              <a:tr h="258564">
                <a:tc vMerge="1">
                  <a:txBody>
                    <a:bodyPr/>
                    <a:lstStyle/>
                    <a:p>
                      <a:endParaRPr lang="es-UY"/>
                    </a:p>
                  </a:txBody>
                  <a:tcPr/>
                </a:tc>
                <a:tc>
                  <a:txBody>
                    <a:bodyPr/>
                    <a:lstStyle/>
                    <a:p>
                      <a:pPr algn="l" fontAlgn="b"/>
                      <a:r>
                        <a:rPr lang="es-UY" sz="1400" b="0" i="0" u="none" strike="noStrike" dirty="0">
                          <a:solidFill>
                            <a:srgbClr val="000000"/>
                          </a:solidFill>
                          <a:effectLst/>
                          <a:latin typeface="Calibri" panose="020F0502020204030204" pitchFamily="34" charset="0"/>
                        </a:rPr>
                        <a:t>Usuario Operativo</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UY" sz="1400" b="0" i="0" u="none" strike="noStrike" dirty="0">
                          <a:solidFill>
                            <a:srgbClr val="000000"/>
                          </a:solidFill>
                          <a:effectLst/>
                          <a:latin typeface="Calibri" panose="020F0502020204030204" pitchFamily="34" charset="0"/>
                        </a:rPr>
                        <a:t>Transacciones (Solo Lectura), Mensajes (Solo Lectura)</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1433126"/>
                  </a:ext>
                </a:extLst>
              </a:tr>
              <a:tr h="269337">
                <a:tc vMerge="1">
                  <a:txBody>
                    <a:bodyPr/>
                    <a:lstStyle/>
                    <a:p>
                      <a:endParaRPr lang="es-UY"/>
                    </a:p>
                  </a:txBody>
                  <a:tcPr/>
                </a:tc>
                <a:tc>
                  <a:txBody>
                    <a:bodyPr/>
                    <a:lstStyle/>
                    <a:p>
                      <a:pPr algn="l" fontAlgn="b"/>
                      <a:r>
                        <a:rPr lang="es-UY" sz="1400" b="0" i="0" u="none" strike="noStrike" dirty="0">
                          <a:solidFill>
                            <a:srgbClr val="000000"/>
                          </a:solidFill>
                          <a:effectLst/>
                          <a:latin typeface="Calibri" panose="020F0502020204030204" pitchFamily="34" charset="0"/>
                        </a:rPr>
                        <a:t>Usuario Supervisor</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s-UY" sz="1400" b="0" i="0" u="none" strike="noStrike" dirty="0">
                          <a:solidFill>
                            <a:srgbClr val="000000"/>
                          </a:solidFill>
                          <a:effectLst/>
                          <a:latin typeface="Calibri" panose="020F0502020204030204" pitchFamily="34" charset="0"/>
                        </a:rPr>
                        <a:t>Transacciones (Solo Lectura), Estado de cuenta, Mensajes</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6497823"/>
                  </a:ext>
                </a:extLst>
              </a:tr>
              <a:tr h="258564">
                <a:tc rowSpan="3">
                  <a:txBody>
                    <a:bodyPr/>
                    <a:lstStyle/>
                    <a:p>
                      <a:pPr algn="ctr" fontAlgn="ctr"/>
                      <a:r>
                        <a:rPr lang="es-UY" sz="1400" b="0" i="0" u="none" strike="noStrike" dirty="0">
                          <a:solidFill>
                            <a:srgbClr val="000000"/>
                          </a:solidFill>
                          <a:effectLst/>
                          <a:latin typeface="Calibri" panose="020F0502020204030204" pitchFamily="34" charset="0"/>
                        </a:rPr>
                        <a:t>Transporte</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s-UY" sz="1400" b="0" i="0" u="none" strike="noStrike" dirty="0">
                          <a:solidFill>
                            <a:srgbClr val="000000"/>
                          </a:solidFill>
                          <a:effectLst/>
                          <a:latin typeface="Calibri" panose="020F0502020204030204" pitchFamily="34" charset="0"/>
                        </a:rPr>
                        <a:t>Administrador de Empresa</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UY" sz="1400" b="0" i="0" u="none" strike="noStrike" dirty="0">
                          <a:solidFill>
                            <a:srgbClr val="000000"/>
                          </a:solidFill>
                          <a:effectLst/>
                          <a:latin typeface="Calibri" panose="020F0502020204030204" pitchFamily="34" charset="0"/>
                        </a:rPr>
                        <a:t>Todos</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27307881"/>
                  </a:ext>
                </a:extLst>
              </a:tr>
              <a:tr h="258564">
                <a:tc vMerge="1">
                  <a:txBody>
                    <a:bodyPr/>
                    <a:lstStyle/>
                    <a:p>
                      <a:endParaRPr lang="es-UY"/>
                    </a:p>
                  </a:txBody>
                  <a:tcPr/>
                </a:tc>
                <a:tc>
                  <a:txBody>
                    <a:bodyPr/>
                    <a:lstStyle/>
                    <a:p>
                      <a:pPr algn="l" fontAlgn="b"/>
                      <a:r>
                        <a:rPr lang="es-UY" sz="1400" b="0" i="0" u="none" strike="noStrike" dirty="0">
                          <a:solidFill>
                            <a:srgbClr val="000000"/>
                          </a:solidFill>
                          <a:effectLst/>
                          <a:latin typeface="Calibri" panose="020F0502020204030204" pitchFamily="34" charset="0"/>
                        </a:rPr>
                        <a:t>Usuario Transportista</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UY" sz="1400" b="0" i="0" u="none" strike="noStrike" dirty="0">
                          <a:solidFill>
                            <a:srgbClr val="000000"/>
                          </a:solidFill>
                          <a:effectLst/>
                          <a:latin typeface="Calibri" panose="020F0502020204030204" pitchFamily="34" charset="0"/>
                        </a:rPr>
                        <a:t>Transacciones de su Usuario (Lectura y Escritura), Mensajes</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13774466"/>
                  </a:ext>
                </a:extLst>
              </a:tr>
              <a:tr h="269337">
                <a:tc vMerge="1">
                  <a:txBody>
                    <a:bodyPr/>
                    <a:lstStyle/>
                    <a:p>
                      <a:endParaRPr lang="es-UY"/>
                    </a:p>
                  </a:txBody>
                  <a:tcPr/>
                </a:tc>
                <a:tc>
                  <a:txBody>
                    <a:bodyPr/>
                    <a:lstStyle/>
                    <a:p>
                      <a:pPr algn="l" fontAlgn="b"/>
                      <a:r>
                        <a:rPr lang="es-UY" sz="1400" b="0" i="0" u="none" strike="noStrike" dirty="0">
                          <a:solidFill>
                            <a:srgbClr val="000000"/>
                          </a:solidFill>
                          <a:effectLst/>
                          <a:latin typeface="Calibri" panose="020F0502020204030204" pitchFamily="34" charset="0"/>
                        </a:rPr>
                        <a:t>Usuario Supervisor</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s-UY" sz="1400" b="0" i="0" u="none" strike="noStrike" dirty="0">
                          <a:solidFill>
                            <a:srgbClr val="000000"/>
                          </a:solidFill>
                          <a:effectLst/>
                          <a:latin typeface="Calibri" panose="020F0502020204030204" pitchFamily="34" charset="0"/>
                        </a:rPr>
                        <a:t>Transacciones (Solo Lectura) y Estado de cuenta, Mensajes</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4010299"/>
                  </a:ext>
                </a:extLst>
              </a:tr>
              <a:tr h="258564">
                <a:tc rowSpan="4">
                  <a:txBody>
                    <a:bodyPr/>
                    <a:lstStyle/>
                    <a:p>
                      <a:pPr algn="ctr" fontAlgn="ctr"/>
                      <a:r>
                        <a:rPr lang="es-UY" sz="1400" b="0" i="0" u="none" strike="noStrike" dirty="0">
                          <a:solidFill>
                            <a:srgbClr val="000000"/>
                          </a:solidFill>
                          <a:effectLst/>
                          <a:latin typeface="Calibri" panose="020F0502020204030204" pitchFamily="34" charset="0"/>
                        </a:rPr>
                        <a:t>Proveedor</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s-UY" sz="1400" b="0" i="0" u="none" strike="noStrike" dirty="0">
                          <a:solidFill>
                            <a:srgbClr val="000000"/>
                          </a:solidFill>
                          <a:effectLst/>
                          <a:latin typeface="Calibri" panose="020F0502020204030204" pitchFamily="34" charset="0"/>
                        </a:rPr>
                        <a:t>Administrador de Empresa</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UY" sz="1400" b="0" i="0" u="none" strike="noStrike" dirty="0">
                          <a:solidFill>
                            <a:srgbClr val="000000"/>
                          </a:solidFill>
                          <a:effectLst/>
                          <a:latin typeface="Calibri" panose="020F0502020204030204" pitchFamily="34" charset="0"/>
                        </a:rPr>
                        <a:t>Todos</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4304141"/>
                  </a:ext>
                </a:extLst>
              </a:tr>
              <a:tr h="258564">
                <a:tc vMerge="1">
                  <a:txBody>
                    <a:bodyPr/>
                    <a:lstStyle/>
                    <a:p>
                      <a:endParaRPr lang="es-UY"/>
                    </a:p>
                  </a:txBody>
                  <a:tcPr/>
                </a:tc>
                <a:tc>
                  <a:txBody>
                    <a:bodyPr/>
                    <a:lstStyle/>
                    <a:p>
                      <a:pPr algn="l" fontAlgn="b"/>
                      <a:r>
                        <a:rPr lang="es-UY" sz="1400" b="0" i="0" u="none" strike="noStrike" dirty="0">
                          <a:solidFill>
                            <a:srgbClr val="000000"/>
                          </a:solidFill>
                          <a:effectLst/>
                          <a:latin typeface="Calibri" panose="020F0502020204030204" pitchFamily="34" charset="0"/>
                        </a:rPr>
                        <a:t>Validador (sin email)</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UY" sz="1400" b="0" i="0" u="none" strike="noStrike" dirty="0">
                          <a:solidFill>
                            <a:srgbClr val="000000"/>
                          </a:solidFill>
                          <a:effectLst/>
                          <a:latin typeface="Calibri" panose="020F0502020204030204" pitchFamily="34" charset="0"/>
                        </a:rPr>
                        <a:t>Ninguno</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814472"/>
                  </a:ext>
                </a:extLst>
              </a:tr>
              <a:tr h="258564">
                <a:tc vMerge="1">
                  <a:txBody>
                    <a:bodyPr/>
                    <a:lstStyle/>
                    <a:p>
                      <a:endParaRPr lang="es-UY"/>
                    </a:p>
                  </a:txBody>
                  <a:tcPr/>
                </a:tc>
                <a:tc>
                  <a:txBody>
                    <a:bodyPr/>
                    <a:lstStyle/>
                    <a:p>
                      <a:pPr algn="l" fontAlgn="b"/>
                      <a:r>
                        <a:rPr lang="es-UY" sz="1400" b="0" i="0" u="none" strike="noStrike" dirty="0">
                          <a:solidFill>
                            <a:srgbClr val="000000"/>
                          </a:solidFill>
                          <a:effectLst/>
                          <a:latin typeface="Calibri" panose="020F0502020204030204" pitchFamily="34" charset="0"/>
                        </a:rPr>
                        <a:t>Usuario Operativo</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UY" sz="1400" b="0" i="0" u="none" strike="noStrike" dirty="0">
                          <a:solidFill>
                            <a:srgbClr val="000000"/>
                          </a:solidFill>
                          <a:effectLst/>
                          <a:latin typeface="Calibri" panose="020F0502020204030204" pitchFamily="34" charset="0"/>
                        </a:rPr>
                        <a:t>Transacciones (Solo Lectura), Mensajes (Solo Lectura)</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6112899"/>
                  </a:ext>
                </a:extLst>
              </a:tr>
              <a:tr h="269337">
                <a:tc vMerge="1">
                  <a:txBody>
                    <a:bodyPr/>
                    <a:lstStyle/>
                    <a:p>
                      <a:endParaRPr lang="es-UY"/>
                    </a:p>
                  </a:txBody>
                  <a:tcPr/>
                </a:tc>
                <a:tc>
                  <a:txBody>
                    <a:bodyPr/>
                    <a:lstStyle/>
                    <a:p>
                      <a:pPr algn="l" fontAlgn="b"/>
                      <a:r>
                        <a:rPr lang="es-UY" sz="1400" b="0" i="0" u="none" strike="noStrike" dirty="0">
                          <a:solidFill>
                            <a:srgbClr val="000000"/>
                          </a:solidFill>
                          <a:effectLst/>
                          <a:latin typeface="Calibri" panose="020F0502020204030204" pitchFamily="34" charset="0"/>
                        </a:rPr>
                        <a:t>Usuario Supervisor</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s-UY" sz="1400" b="0" i="0" u="none" strike="noStrike" dirty="0">
                          <a:solidFill>
                            <a:srgbClr val="000000"/>
                          </a:solidFill>
                          <a:effectLst/>
                          <a:latin typeface="Calibri" panose="020F0502020204030204" pitchFamily="34" charset="0"/>
                        </a:rPr>
                        <a:t>Transacciones (Solo Lectura), Estado de cuenta, Mensajes y Ajustes</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6482803"/>
                  </a:ext>
                </a:extLst>
              </a:tr>
            </a:tbl>
          </a:graphicData>
        </a:graphic>
      </p:graphicFrame>
      <p:pic>
        <p:nvPicPr>
          <p:cNvPr id="6" name="Imagen 5">
            <a:extLst>
              <a:ext uri="{FF2B5EF4-FFF2-40B4-BE49-F238E27FC236}">
                <a16:creationId xmlns:a16="http://schemas.microsoft.com/office/drawing/2014/main" id="{FFDAA11B-26CF-44FB-8BAB-86EAF50552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538" y="93648"/>
            <a:ext cx="830392" cy="448265"/>
          </a:xfrm>
          <a:prstGeom prst="rect">
            <a:avLst/>
          </a:prstGeom>
        </p:spPr>
      </p:pic>
      <p:pic>
        <p:nvPicPr>
          <p:cNvPr id="7" name="Imagen 6">
            <a:extLst>
              <a:ext uri="{FF2B5EF4-FFF2-40B4-BE49-F238E27FC236}">
                <a16:creationId xmlns:a16="http://schemas.microsoft.com/office/drawing/2014/main" id="{AC078765-530D-4F74-A331-2F855C5485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4643" y="93648"/>
            <a:ext cx="1023398" cy="57749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79903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esquinas redondeadas 9">
            <a:extLst>
              <a:ext uri="{FF2B5EF4-FFF2-40B4-BE49-F238E27FC236}">
                <a16:creationId xmlns:a16="http://schemas.microsoft.com/office/drawing/2014/main" id="{5C900EBB-49F8-467C-A0EF-917E4EDB65B7}"/>
              </a:ext>
            </a:extLst>
          </p:cNvPr>
          <p:cNvSpPr/>
          <p:nvPr/>
        </p:nvSpPr>
        <p:spPr>
          <a:xfrm>
            <a:off x="4770119" y="1733488"/>
            <a:ext cx="2621281" cy="4878768"/>
          </a:xfrm>
          <a:prstGeom prst="roundRect">
            <a:avLst>
              <a:gd name="adj" fmla="val 6549"/>
            </a:avLst>
          </a:prstGeom>
          <a:solidFill>
            <a:schemeClr val="tx1"/>
          </a:solidFill>
          <a:ln>
            <a:noFill/>
          </a:ln>
          <a:scene3d>
            <a:camera prst="orthographicFront">
              <a:rot lat="0" lon="0" rev="0"/>
            </a:camera>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4" name="Marcador de número de diapositiva 3">
            <a:extLst>
              <a:ext uri="{FF2B5EF4-FFF2-40B4-BE49-F238E27FC236}">
                <a16:creationId xmlns:a16="http://schemas.microsoft.com/office/drawing/2014/main" id="{E1062BF8-720D-44A6-A308-88E837660ACF}"/>
              </a:ext>
            </a:extLst>
          </p:cNvPr>
          <p:cNvSpPr>
            <a:spLocks noGrp="1"/>
          </p:cNvSpPr>
          <p:nvPr>
            <p:ph type="sldNum" sz="quarter" idx="12"/>
          </p:nvPr>
        </p:nvSpPr>
        <p:spPr/>
        <p:txBody>
          <a:bodyPr/>
          <a:lstStyle/>
          <a:p>
            <a:fld id="{FFDC930C-D44D-4939-9B2C-4AAE0B8F9BB6}" type="slidenum">
              <a:rPr lang="es-UY" smtClean="0"/>
              <a:t>14</a:t>
            </a:fld>
            <a:endParaRPr lang="es-UY"/>
          </a:p>
        </p:txBody>
      </p:sp>
      <p:sp>
        <p:nvSpPr>
          <p:cNvPr id="8" name="CuadroTexto 7">
            <a:extLst>
              <a:ext uri="{FF2B5EF4-FFF2-40B4-BE49-F238E27FC236}">
                <a16:creationId xmlns:a16="http://schemas.microsoft.com/office/drawing/2014/main" id="{FAA5160A-1E4B-4747-869A-28AF2B23FCF2}"/>
              </a:ext>
            </a:extLst>
          </p:cNvPr>
          <p:cNvSpPr txBox="1"/>
          <p:nvPr/>
        </p:nvSpPr>
        <p:spPr>
          <a:xfrm>
            <a:off x="908114" y="541913"/>
            <a:ext cx="4936505" cy="461665"/>
          </a:xfrm>
          <a:prstGeom prst="rect">
            <a:avLst/>
          </a:prstGeom>
          <a:noFill/>
        </p:spPr>
        <p:txBody>
          <a:bodyPr wrap="square" rtlCol="0">
            <a:spAutoFit/>
          </a:bodyPr>
          <a:lstStyle/>
          <a:p>
            <a:r>
              <a:rPr lang="es-UY" sz="2400" b="1" dirty="0">
                <a:solidFill>
                  <a:schemeClr val="tx2">
                    <a:lumMod val="50000"/>
                  </a:schemeClr>
                </a:solidFill>
              </a:rPr>
              <a:t>3. INICIO DE SESION</a:t>
            </a:r>
          </a:p>
        </p:txBody>
      </p:sp>
      <p:sp>
        <p:nvSpPr>
          <p:cNvPr id="2" name="Rectángulo 1">
            <a:extLst>
              <a:ext uri="{FF2B5EF4-FFF2-40B4-BE49-F238E27FC236}">
                <a16:creationId xmlns:a16="http://schemas.microsoft.com/office/drawing/2014/main" id="{91937727-5A60-458D-9E66-C084F01810F1}"/>
              </a:ext>
            </a:extLst>
          </p:cNvPr>
          <p:cNvSpPr/>
          <p:nvPr/>
        </p:nvSpPr>
        <p:spPr>
          <a:xfrm>
            <a:off x="733425" y="1212971"/>
            <a:ext cx="7707985" cy="369332"/>
          </a:xfrm>
          <a:prstGeom prst="rect">
            <a:avLst/>
          </a:prstGeom>
        </p:spPr>
        <p:txBody>
          <a:bodyPr wrap="square">
            <a:spAutoFit/>
          </a:bodyPr>
          <a:lstStyle/>
          <a:p>
            <a:r>
              <a:rPr lang="es-UY" dirty="0">
                <a:solidFill>
                  <a:schemeClr val="tx2">
                    <a:lumMod val="50000"/>
                  </a:schemeClr>
                </a:solidFill>
              </a:rPr>
              <a:t>El procedimiento de inicio de sesión es el mismo para todos.</a:t>
            </a:r>
          </a:p>
        </p:txBody>
      </p:sp>
      <p:sp>
        <p:nvSpPr>
          <p:cNvPr id="6" name="Rectángulo 5">
            <a:extLst>
              <a:ext uri="{FF2B5EF4-FFF2-40B4-BE49-F238E27FC236}">
                <a16:creationId xmlns:a16="http://schemas.microsoft.com/office/drawing/2014/main" id="{41486F0E-49F4-4495-9A8F-A2E6EDC46375}"/>
              </a:ext>
            </a:extLst>
          </p:cNvPr>
          <p:cNvSpPr/>
          <p:nvPr/>
        </p:nvSpPr>
        <p:spPr>
          <a:xfrm>
            <a:off x="733425" y="1294826"/>
            <a:ext cx="3562351" cy="1477328"/>
          </a:xfrm>
          <a:prstGeom prst="rect">
            <a:avLst/>
          </a:prstGeom>
        </p:spPr>
        <p:txBody>
          <a:bodyPr wrap="square">
            <a:spAutoFit/>
          </a:bodyPr>
          <a:lstStyle/>
          <a:p>
            <a:pPr algn="just"/>
            <a:endParaRPr lang="es-UY" dirty="0">
              <a:solidFill>
                <a:schemeClr val="tx2">
                  <a:lumMod val="50000"/>
                </a:schemeClr>
              </a:solidFill>
            </a:endParaRPr>
          </a:p>
          <a:p>
            <a:pPr algn="just"/>
            <a:r>
              <a:rPr lang="es-UY" dirty="0">
                <a:solidFill>
                  <a:schemeClr val="tx2">
                    <a:lumMod val="50000"/>
                  </a:schemeClr>
                </a:solidFill>
              </a:rPr>
              <a:t>Para iniciar sesión los usuarios deben utilizar el correo electrónico proporcionado al administrador y la contraseña definida por el usuario.</a:t>
            </a:r>
          </a:p>
        </p:txBody>
      </p:sp>
      <p:pic>
        <p:nvPicPr>
          <p:cNvPr id="7" name="Imagen 6">
            <a:extLst>
              <a:ext uri="{FF2B5EF4-FFF2-40B4-BE49-F238E27FC236}">
                <a16:creationId xmlns:a16="http://schemas.microsoft.com/office/drawing/2014/main" id="{BACE5135-08B9-4FFF-A253-3677E4A6BC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538" y="93648"/>
            <a:ext cx="830392" cy="448265"/>
          </a:xfrm>
          <a:prstGeom prst="rect">
            <a:avLst/>
          </a:prstGeom>
        </p:spPr>
      </p:pic>
      <p:pic>
        <p:nvPicPr>
          <p:cNvPr id="9" name="Imagen 8">
            <a:extLst>
              <a:ext uri="{FF2B5EF4-FFF2-40B4-BE49-F238E27FC236}">
                <a16:creationId xmlns:a16="http://schemas.microsoft.com/office/drawing/2014/main" id="{A2BDBAD0-A808-47D7-8F6B-BB5BA3266A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4643" y="93648"/>
            <a:ext cx="1023398" cy="577498"/>
          </a:xfrm>
          <a:prstGeom prst="rect">
            <a:avLst/>
          </a:prstGeom>
          <a:effectLst>
            <a:outerShdw blurRad="50800" dist="38100" dir="2700000" algn="tl" rotWithShape="0">
              <a:prstClr val="black">
                <a:alpha val="40000"/>
              </a:prstClr>
            </a:outerShdw>
          </a:effectLst>
        </p:spPr>
      </p:pic>
      <p:pic>
        <p:nvPicPr>
          <p:cNvPr id="39" name="Imagen 38">
            <a:extLst>
              <a:ext uri="{FF2B5EF4-FFF2-40B4-BE49-F238E27FC236}">
                <a16:creationId xmlns:a16="http://schemas.microsoft.com/office/drawing/2014/main" id="{FFD45D38-D556-4104-AE7F-25AB66B68DE9}"/>
              </a:ext>
            </a:extLst>
          </p:cNvPr>
          <p:cNvPicPr>
            <a:picLocks noChangeAspect="1"/>
          </p:cNvPicPr>
          <p:nvPr/>
        </p:nvPicPr>
        <p:blipFill>
          <a:blip r:embed="rId5"/>
          <a:stretch>
            <a:fillRect/>
          </a:stretch>
        </p:blipFill>
        <p:spPr>
          <a:xfrm>
            <a:off x="4836082" y="1854243"/>
            <a:ext cx="2488915" cy="4447105"/>
          </a:xfrm>
          <a:prstGeom prst="rect">
            <a:avLst/>
          </a:prstGeom>
          <a:scene3d>
            <a:camera prst="orthographicFront">
              <a:rot lat="0" lon="0" rev="0"/>
            </a:camera>
            <a:lightRig rig="threePt" dir="t"/>
          </a:scene3d>
        </p:spPr>
      </p:pic>
      <p:pic>
        <p:nvPicPr>
          <p:cNvPr id="3" name="Imagen 2">
            <a:extLst>
              <a:ext uri="{FF2B5EF4-FFF2-40B4-BE49-F238E27FC236}">
                <a16:creationId xmlns:a16="http://schemas.microsoft.com/office/drawing/2014/main" id="{E512A480-E85B-428A-BE72-077500A3FFE3}"/>
              </a:ext>
            </a:extLst>
          </p:cNvPr>
          <p:cNvPicPr>
            <a:picLocks noChangeAspect="1"/>
          </p:cNvPicPr>
          <p:nvPr/>
        </p:nvPicPr>
        <p:blipFill rotWithShape="1">
          <a:blip r:embed="rId6"/>
          <a:srcRect l="-3522" t="-1155" r="6313" b="2694"/>
          <a:stretch/>
        </p:blipFill>
        <p:spPr>
          <a:xfrm>
            <a:off x="4836082" y="2396068"/>
            <a:ext cx="2488915" cy="3606800"/>
          </a:xfrm>
          <a:prstGeom prst="rect">
            <a:avLst/>
          </a:prstGeom>
        </p:spPr>
      </p:pic>
    </p:spTree>
    <p:extLst>
      <p:ext uri="{BB962C8B-B14F-4D97-AF65-F5344CB8AC3E}">
        <p14:creationId xmlns:p14="http://schemas.microsoft.com/office/powerpoint/2010/main" val="3823485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1062BF8-720D-44A6-A308-88E837660ACF}"/>
              </a:ext>
            </a:extLst>
          </p:cNvPr>
          <p:cNvSpPr>
            <a:spLocks noGrp="1"/>
          </p:cNvSpPr>
          <p:nvPr>
            <p:ph type="sldNum" sz="quarter" idx="12"/>
          </p:nvPr>
        </p:nvSpPr>
        <p:spPr/>
        <p:txBody>
          <a:bodyPr/>
          <a:lstStyle/>
          <a:p>
            <a:fld id="{FFDC930C-D44D-4939-9B2C-4AAE0B8F9BB6}" type="slidenum">
              <a:rPr lang="es-UY" smtClean="0"/>
              <a:t>15</a:t>
            </a:fld>
            <a:endParaRPr lang="es-UY"/>
          </a:p>
        </p:txBody>
      </p:sp>
      <p:sp>
        <p:nvSpPr>
          <p:cNvPr id="8" name="CuadroTexto 7">
            <a:extLst>
              <a:ext uri="{FF2B5EF4-FFF2-40B4-BE49-F238E27FC236}">
                <a16:creationId xmlns:a16="http://schemas.microsoft.com/office/drawing/2014/main" id="{FAA5160A-1E4B-4747-869A-28AF2B23FCF2}"/>
              </a:ext>
            </a:extLst>
          </p:cNvPr>
          <p:cNvSpPr txBox="1"/>
          <p:nvPr/>
        </p:nvSpPr>
        <p:spPr>
          <a:xfrm>
            <a:off x="908114" y="541913"/>
            <a:ext cx="4936505" cy="461665"/>
          </a:xfrm>
          <a:prstGeom prst="rect">
            <a:avLst/>
          </a:prstGeom>
          <a:noFill/>
        </p:spPr>
        <p:txBody>
          <a:bodyPr wrap="square" rtlCol="0">
            <a:spAutoFit/>
          </a:bodyPr>
          <a:lstStyle/>
          <a:p>
            <a:r>
              <a:rPr lang="es-UY" sz="2400" b="1" dirty="0">
                <a:solidFill>
                  <a:schemeClr val="tx2">
                    <a:lumMod val="50000"/>
                  </a:schemeClr>
                </a:solidFill>
              </a:rPr>
              <a:t>3.1 CAMBIO DE CONTRASEÑA</a:t>
            </a:r>
          </a:p>
        </p:txBody>
      </p:sp>
      <p:sp>
        <p:nvSpPr>
          <p:cNvPr id="2" name="Rectángulo 1">
            <a:extLst>
              <a:ext uri="{FF2B5EF4-FFF2-40B4-BE49-F238E27FC236}">
                <a16:creationId xmlns:a16="http://schemas.microsoft.com/office/drawing/2014/main" id="{91937727-5A60-458D-9E66-C084F01810F1}"/>
              </a:ext>
            </a:extLst>
          </p:cNvPr>
          <p:cNvSpPr/>
          <p:nvPr/>
        </p:nvSpPr>
        <p:spPr>
          <a:xfrm>
            <a:off x="807365" y="1210340"/>
            <a:ext cx="7707985" cy="5262979"/>
          </a:xfrm>
          <a:prstGeom prst="rect">
            <a:avLst/>
          </a:prstGeom>
        </p:spPr>
        <p:txBody>
          <a:bodyPr wrap="square">
            <a:spAutoFit/>
          </a:bodyPr>
          <a:lstStyle/>
          <a:p>
            <a:r>
              <a:rPr lang="es-UY" sz="1600" dirty="0">
                <a:solidFill>
                  <a:schemeClr val="tx2">
                    <a:lumMod val="50000"/>
                  </a:schemeClr>
                </a:solidFill>
              </a:rPr>
              <a:t>La primera vez que se registra como usuario le llegará un correo electrónico con las instrucciones para configurar su contraseña.</a:t>
            </a:r>
          </a:p>
          <a:p>
            <a:endParaRPr lang="es-UY" sz="1600" dirty="0">
              <a:solidFill>
                <a:schemeClr val="tx2">
                  <a:lumMod val="50000"/>
                </a:schemeClr>
              </a:solidFill>
            </a:endParaRPr>
          </a:p>
          <a:p>
            <a:r>
              <a:rPr lang="es-UY" sz="1600" b="1" i="1" dirty="0">
                <a:solidFill>
                  <a:schemeClr val="tx2">
                    <a:lumMod val="50000"/>
                  </a:schemeClr>
                </a:solidFill>
              </a:rPr>
              <a:t>Complejidad y largo de las contraseñas:</a:t>
            </a:r>
          </a:p>
          <a:p>
            <a:endParaRPr lang="es-UY" sz="1600" b="1" i="1" dirty="0">
              <a:solidFill>
                <a:schemeClr val="tx2">
                  <a:lumMod val="50000"/>
                </a:schemeClr>
              </a:solidFill>
            </a:endParaRPr>
          </a:p>
          <a:p>
            <a:r>
              <a:rPr lang="es-UY" sz="1600" dirty="0">
                <a:solidFill>
                  <a:schemeClr val="tx2">
                    <a:lumMod val="50000"/>
                  </a:schemeClr>
                </a:solidFill>
              </a:rPr>
              <a:t>Las contraseñas deberán estar formadas por:</a:t>
            </a:r>
          </a:p>
          <a:p>
            <a:pPr lvl="0"/>
            <a:r>
              <a:rPr lang="es-UY" sz="1600" u="sng" dirty="0">
                <a:solidFill>
                  <a:schemeClr val="tx2">
                    <a:lumMod val="50000"/>
                  </a:schemeClr>
                </a:solidFill>
              </a:rPr>
              <a:t>8 caracteres como mínimo y 128 como máximo</a:t>
            </a:r>
            <a:r>
              <a:rPr lang="es-UY" sz="1600" dirty="0">
                <a:solidFill>
                  <a:schemeClr val="tx2">
                    <a:lumMod val="50000"/>
                  </a:schemeClr>
                </a:solidFill>
              </a:rPr>
              <a:t>. </a:t>
            </a:r>
          </a:p>
          <a:p>
            <a:pPr lvl="0"/>
            <a:r>
              <a:rPr lang="es-UY" sz="1600" dirty="0">
                <a:solidFill>
                  <a:schemeClr val="tx2">
                    <a:lumMod val="50000"/>
                  </a:schemeClr>
                </a:solidFill>
              </a:rPr>
              <a:t>Deberán cumplir las siguientes condiciones: </a:t>
            </a:r>
          </a:p>
          <a:p>
            <a:pPr lvl="0"/>
            <a:r>
              <a:rPr lang="es-UY" sz="1600" u="sng" dirty="0">
                <a:solidFill>
                  <a:schemeClr val="tx2">
                    <a:lumMod val="50000"/>
                  </a:schemeClr>
                </a:solidFill>
              </a:rPr>
              <a:t>Contener al menos una letra mayúscula.</a:t>
            </a:r>
            <a:endParaRPr lang="es-UY" sz="1600" dirty="0">
              <a:solidFill>
                <a:schemeClr val="tx2">
                  <a:lumMod val="50000"/>
                </a:schemeClr>
              </a:solidFill>
            </a:endParaRPr>
          </a:p>
          <a:p>
            <a:pPr lvl="0"/>
            <a:r>
              <a:rPr lang="es-UY" sz="1600" u="sng" dirty="0">
                <a:solidFill>
                  <a:schemeClr val="tx2">
                    <a:lumMod val="50000"/>
                  </a:schemeClr>
                </a:solidFill>
              </a:rPr>
              <a:t>Contener al menos una letra minúscula.</a:t>
            </a:r>
            <a:endParaRPr lang="es-UY" sz="1600" dirty="0">
              <a:solidFill>
                <a:schemeClr val="tx2">
                  <a:lumMod val="50000"/>
                </a:schemeClr>
              </a:solidFill>
            </a:endParaRPr>
          </a:p>
          <a:p>
            <a:pPr lvl="0"/>
            <a:r>
              <a:rPr lang="es-UY" sz="1600" u="sng" dirty="0">
                <a:solidFill>
                  <a:schemeClr val="tx2">
                    <a:lumMod val="50000"/>
                  </a:schemeClr>
                </a:solidFill>
              </a:rPr>
              <a:t>Contener al menos un dígito.</a:t>
            </a:r>
            <a:endParaRPr lang="es-UY" sz="1600" dirty="0">
              <a:solidFill>
                <a:schemeClr val="tx2">
                  <a:lumMod val="50000"/>
                </a:schemeClr>
              </a:solidFill>
            </a:endParaRPr>
          </a:p>
          <a:p>
            <a:pPr lvl="0"/>
            <a:r>
              <a:rPr lang="es-UY" sz="1600" u="sng" dirty="0">
                <a:solidFill>
                  <a:schemeClr val="tx2">
                    <a:lumMod val="50000"/>
                  </a:schemeClr>
                </a:solidFill>
              </a:rPr>
              <a:t>No deben tener más de 2 caracteres iguales consecutivos</a:t>
            </a:r>
            <a:r>
              <a:rPr lang="es-UY" sz="1600" dirty="0">
                <a:solidFill>
                  <a:schemeClr val="tx2">
                    <a:lumMod val="50000"/>
                  </a:schemeClr>
                </a:solidFill>
              </a:rPr>
              <a:t> </a:t>
            </a:r>
          </a:p>
          <a:p>
            <a:pPr lvl="1"/>
            <a:r>
              <a:rPr lang="es-UY" sz="1600" dirty="0">
                <a:solidFill>
                  <a:schemeClr val="tx2">
                    <a:lumMod val="50000"/>
                  </a:schemeClr>
                </a:solidFill>
              </a:rPr>
              <a:t>(</a:t>
            </a:r>
            <a:r>
              <a:rPr lang="es-UY" sz="1600" dirty="0" err="1">
                <a:solidFill>
                  <a:schemeClr val="tx2">
                    <a:lumMod val="50000"/>
                  </a:schemeClr>
                </a:solidFill>
              </a:rPr>
              <a:t>Ej</a:t>
            </a:r>
            <a:r>
              <a:rPr lang="es-UY" sz="1600" dirty="0">
                <a:solidFill>
                  <a:schemeClr val="tx2">
                    <a:lumMod val="50000"/>
                  </a:schemeClr>
                </a:solidFill>
              </a:rPr>
              <a:t>:. a11bc… es aceptable, mientras que a111bc no será aceptable)</a:t>
            </a:r>
          </a:p>
          <a:p>
            <a:pPr lvl="1"/>
            <a:endParaRPr lang="es-UY" sz="1600" dirty="0">
              <a:solidFill>
                <a:schemeClr val="tx2">
                  <a:lumMod val="50000"/>
                </a:schemeClr>
              </a:solidFill>
            </a:endParaRPr>
          </a:p>
          <a:p>
            <a:r>
              <a:rPr lang="es-UY" sz="1600" b="1" i="1" dirty="0">
                <a:solidFill>
                  <a:schemeClr val="tx2">
                    <a:lumMod val="50000"/>
                  </a:schemeClr>
                </a:solidFill>
              </a:rPr>
              <a:t>Renovación forzada de  contraseñas (Vencimiento):</a:t>
            </a:r>
          </a:p>
          <a:p>
            <a:endParaRPr lang="es-UY" sz="1600" b="1" i="1" dirty="0">
              <a:solidFill>
                <a:schemeClr val="tx2">
                  <a:lumMod val="50000"/>
                </a:schemeClr>
              </a:solidFill>
            </a:endParaRPr>
          </a:p>
          <a:p>
            <a:r>
              <a:rPr lang="es-UY" sz="1600" dirty="0">
                <a:solidFill>
                  <a:schemeClr val="tx2">
                    <a:lumMod val="50000"/>
                  </a:schemeClr>
                </a:solidFill>
              </a:rPr>
              <a:t>Las contraseñas de administradores deben ser cambiadas cada 6 meses y las de los usuarios cada 12 meses, no pudiéndose utilizar las últimas 3 contraseñas.</a:t>
            </a:r>
          </a:p>
          <a:p>
            <a:endParaRPr lang="es-UY" sz="1600" dirty="0">
              <a:solidFill>
                <a:schemeClr val="tx2">
                  <a:lumMod val="50000"/>
                </a:schemeClr>
              </a:solidFill>
            </a:endParaRPr>
          </a:p>
          <a:p>
            <a:r>
              <a:rPr lang="es-UY" sz="1600" dirty="0">
                <a:solidFill>
                  <a:schemeClr val="tx2">
                    <a:lumMod val="50000"/>
                  </a:schemeClr>
                </a:solidFill>
              </a:rPr>
              <a:t>NOTA: Puede establecer que su navegador le recuerde la contraseña para no tener que digitarla cada vez que ingrese.</a:t>
            </a:r>
          </a:p>
        </p:txBody>
      </p:sp>
      <p:pic>
        <p:nvPicPr>
          <p:cNvPr id="5" name="Imagen 4">
            <a:extLst>
              <a:ext uri="{FF2B5EF4-FFF2-40B4-BE49-F238E27FC236}">
                <a16:creationId xmlns:a16="http://schemas.microsoft.com/office/drawing/2014/main" id="{E2B78827-D250-4DA4-8066-477C1D1C0D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538" y="93648"/>
            <a:ext cx="830392" cy="448265"/>
          </a:xfrm>
          <a:prstGeom prst="rect">
            <a:avLst/>
          </a:prstGeom>
        </p:spPr>
      </p:pic>
      <p:pic>
        <p:nvPicPr>
          <p:cNvPr id="6" name="Imagen 5">
            <a:extLst>
              <a:ext uri="{FF2B5EF4-FFF2-40B4-BE49-F238E27FC236}">
                <a16:creationId xmlns:a16="http://schemas.microsoft.com/office/drawing/2014/main" id="{1B245A93-39A4-4480-A9D9-159DF78C59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4643" y="93648"/>
            <a:ext cx="1023398" cy="57749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660329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1062BF8-720D-44A6-A308-88E837660ACF}"/>
              </a:ext>
            </a:extLst>
          </p:cNvPr>
          <p:cNvSpPr>
            <a:spLocks noGrp="1"/>
          </p:cNvSpPr>
          <p:nvPr>
            <p:ph type="sldNum" sz="quarter" idx="12"/>
          </p:nvPr>
        </p:nvSpPr>
        <p:spPr/>
        <p:txBody>
          <a:bodyPr/>
          <a:lstStyle/>
          <a:p>
            <a:fld id="{FFDC930C-D44D-4939-9B2C-4AAE0B8F9BB6}" type="slidenum">
              <a:rPr lang="es-UY" smtClean="0"/>
              <a:t>16</a:t>
            </a:fld>
            <a:endParaRPr lang="es-UY"/>
          </a:p>
        </p:txBody>
      </p:sp>
      <p:sp>
        <p:nvSpPr>
          <p:cNvPr id="8" name="CuadroTexto 7">
            <a:extLst>
              <a:ext uri="{FF2B5EF4-FFF2-40B4-BE49-F238E27FC236}">
                <a16:creationId xmlns:a16="http://schemas.microsoft.com/office/drawing/2014/main" id="{FAA5160A-1E4B-4747-869A-28AF2B23FCF2}"/>
              </a:ext>
            </a:extLst>
          </p:cNvPr>
          <p:cNvSpPr txBox="1"/>
          <p:nvPr/>
        </p:nvSpPr>
        <p:spPr>
          <a:xfrm>
            <a:off x="908114" y="541913"/>
            <a:ext cx="4936505" cy="461665"/>
          </a:xfrm>
          <a:prstGeom prst="rect">
            <a:avLst/>
          </a:prstGeom>
          <a:noFill/>
        </p:spPr>
        <p:txBody>
          <a:bodyPr wrap="square" rtlCol="0">
            <a:spAutoFit/>
          </a:bodyPr>
          <a:lstStyle/>
          <a:p>
            <a:r>
              <a:rPr lang="es-UY" sz="2400" b="1" dirty="0">
                <a:solidFill>
                  <a:schemeClr val="tx2">
                    <a:lumMod val="50000"/>
                  </a:schemeClr>
                </a:solidFill>
              </a:rPr>
              <a:t>3.1 CAMBIO DE CONTRASEÑA</a:t>
            </a:r>
          </a:p>
        </p:txBody>
      </p:sp>
      <p:sp>
        <p:nvSpPr>
          <p:cNvPr id="2" name="Rectángulo 1">
            <a:extLst>
              <a:ext uri="{FF2B5EF4-FFF2-40B4-BE49-F238E27FC236}">
                <a16:creationId xmlns:a16="http://schemas.microsoft.com/office/drawing/2014/main" id="{91937727-5A60-458D-9E66-C084F01810F1}"/>
              </a:ext>
            </a:extLst>
          </p:cNvPr>
          <p:cNvSpPr/>
          <p:nvPr/>
        </p:nvSpPr>
        <p:spPr>
          <a:xfrm>
            <a:off x="807365" y="1103730"/>
            <a:ext cx="7707985" cy="2585323"/>
          </a:xfrm>
          <a:prstGeom prst="rect">
            <a:avLst/>
          </a:prstGeom>
        </p:spPr>
        <p:txBody>
          <a:bodyPr wrap="square">
            <a:spAutoFit/>
          </a:bodyPr>
          <a:lstStyle/>
          <a:p>
            <a:r>
              <a:rPr lang="es-UY" dirty="0">
                <a:solidFill>
                  <a:schemeClr val="tx2">
                    <a:lumMod val="50000"/>
                  </a:schemeClr>
                </a:solidFill>
              </a:rPr>
              <a:t>Si desea recuperar su contraseña en caso de que la olvidase, puede hacerlo en la opción “¿Olvidó su contraseña?” del menú de inicio de sesión.</a:t>
            </a:r>
          </a:p>
          <a:p>
            <a:endParaRPr lang="es-UY" dirty="0">
              <a:solidFill>
                <a:schemeClr val="tx2">
                  <a:lumMod val="50000"/>
                </a:schemeClr>
              </a:solidFill>
            </a:endParaRPr>
          </a:p>
          <a:p>
            <a:r>
              <a:rPr lang="es-UY" dirty="0">
                <a:solidFill>
                  <a:schemeClr val="tx2">
                    <a:lumMod val="50000"/>
                  </a:schemeClr>
                </a:solidFill>
              </a:rPr>
              <a:t>Digite su correo electrónico para que se le envíe una solicitud automática y así poder gestionar su nueva contraseña. Debe seguir las instrucciones en su casilla de correo.</a:t>
            </a:r>
          </a:p>
          <a:p>
            <a:endParaRPr lang="es-UY" dirty="0">
              <a:solidFill>
                <a:srgbClr val="FF0000"/>
              </a:solidFill>
            </a:endParaRPr>
          </a:p>
          <a:p>
            <a:endParaRPr lang="es-UY" dirty="0">
              <a:solidFill>
                <a:schemeClr val="tx2">
                  <a:lumMod val="50000"/>
                </a:schemeClr>
              </a:solidFill>
            </a:endParaRPr>
          </a:p>
          <a:p>
            <a:endParaRPr lang="es-UY" dirty="0">
              <a:solidFill>
                <a:schemeClr val="tx2">
                  <a:lumMod val="50000"/>
                </a:schemeClr>
              </a:solidFill>
            </a:endParaRPr>
          </a:p>
        </p:txBody>
      </p:sp>
      <p:pic>
        <p:nvPicPr>
          <p:cNvPr id="3" name="Imagen 2">
            <a:extLst>
              <a:ext uri="{FF2B5EF4-FFF2-40B4-BE49-F238E27FC236}">
                <a16:creationId xmlns:a16="http://schemas.microsoft.com/office/drawing/2014/main" id="{308E1C2A-09ED-4B5B-B652-7702607925A6}"/>
              </a:ext>
            </a:extLst>
          </p:cNvPr>
          <p:cNvPicPr>
            <a:picLocks noChangeAspect="1"/>
          </p:cNvPicPr>
          <p:nvPr/>
        </p:nvPicPr>
        <p:blipFill>
          <a:blip r:embed="rId3"/>
          <a:stretch>
            <a:fillRect/>
          </a:stretch>
        </p:blipFill>
        <p:spPr>
          <a:xfrm>
            <a:off x="1766887" y="3363633"/>
            <a:ext cx="5610225" cy="2390637"/>
          </a:xfrm>
          <a:prstGeom prst="rect">
            <a:avLst/>
          </a:prstGeom>
        </p:spPr>
      </p:pic>
      <p:pic>
        <p:nvPicPr>
          <p:cNvPr id="6" name="Imagen 5">
            <a:extLst>
              <a:ext uri="{FF2B5EF4-FFF2-40B4-BE49-F238E27FC236}">
                <a16:creationId xmlns:a16="http://schemas.microsoft.com/office/drawing/2014/main" id="{FF115F3B-ACBB-49F9-AB59-42F06CD494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538" y="93648"/>
            <a:ext cx="830392" cy="448265"/>
          </a:xfrm>
          <a:prstGeom prst="rect">
            <a:avLst/>
          </a:prstGeom>
        </p:spPr>
      </p:pic>
      <p:pic>
        <p:nvPicPr>
          <p:cNvPr id="7" name="Imagen 6">
            <a:extLst>
              <a:ext uri="{FF2B5EF4-FFF2-40B4-BE49-F238E27FC236}">
                <a16:creationId xmlns:a16="http://schemas.microsoft.com/office/drawing/2014/main" id="{2AACDBED-9F46-4A0C-AD0F-AEFC497A95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4643" y="93648"/>
            <a:ext cx="1023398" cy="57749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01920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1062BF8-720D-44A6-A308-88E837660ACF}"/>
              </a:ext>
            </a:extLst>
          </p:cNvPr>
          <p:cNvSpPr>
            <a:spLocks noGrp="1"/>
          </p:cNvSpPr>
          <p:nvPr>
            <p:ph type="sldNum" sz="quarter" idx="12"/>
          </p:nvPr>
        </p:nvSpPr>
        <p:spPr/>
        <p:txBody>
          <a:bodyPr/>
          <a:lstStyle/>
          <a:p>
            <a:fld id="{FFDC930C-D44D-4939-9B2C-4AAE0B8F9BB6}" type="slidenum">
              <a:rPr lang="es-UY" smtClean="0"/>
              <a:t>17</a:t>
            </a:fld>
            <a:endParaRPr lang="es-UY"/>
          </a:p>
        </p:txBody>
      </p:sp>
      <p:sp>
        <p:nvSpPr>
          <p:cNvPr id="8" name="CuadroTexto 7">
            <a:extLst>
              <a:ext uri="{FF2B5EF4-FFF2-40B4-BE49-F238E27FC236}">
                <a16:creationId xmlns:a16="http://schemas.microsoft.com/office/drawing/2014/main" id="{FAA5160A-1E4B-4747-869A-28AF2B23FCF2}"/>
              </a:ext>
            </a:extLst>
          </p:cNvPr>
          <p:cNvSpPr txBox="1"/>
          <p:nvPr/>
        </p:nvSpPr>
        <p:spPr>
          <a:xfrm>
            <a:off x="908114" y="541913"/>
            <a:ext cx="6491927" cy="461665"/>
          </a:xfrm>
          <a:prstGeom prst="rect">
            <a:avLst/>
          </a:prstGeom>
          <a:noFill/>
        </p:spPr>
        <p:txBody>
          <a:bodyPr wrap="square" rtlCol="0">
            <a:spAutoFit/>
          </a:bodyPr>
          <a:lstStyle/>
          <a:p>
            <a:r>
              <a:rPr lang="es-UY" sz="2400" b="1" dirty="0">
                <a:solidFill>
                  <a:schemeClr val="tx2">
                    <a:lumMod val="50000"/>
                  </a:schemeClr>
                </a:solidFill>
              </a:rPr>
              <a:t>4. ABM DE USUARIOS DE LA EMPRESA</a:t>
            </a:r>
          </a:p>
        </p:txBody>
      </p:sp>
      <p:sp>
        <p:nvSpPr>
          <p:cNvPr id="2" name="Rectángulo 1">
            <a:extLst>
              <a:ext uri="{FF2B5EF4-FFF2-40B4-BE49-F238E27FC236}">
                <a16:creationId xmlns:a16="http://schemas.microsoft.com/office/drawing/2014/main" id="{91937727-5A60-458D-9E66-C084F01810F1}"/>
              </a:ext>
            </a:extLst>
          </p:cNvPr>
          <p:cNvSpPr/>
          <p:nvPr/>
        </p:nvSpPr>
        <p:spPr>
          <a:xfrm>
            <a:off x="807365" y="1103730"/>
            <a:ext cx="7707985" cy="923330"/>
          </a:xfrm>
          <a:prstGeom prst="rect">
            <a:avLst/>
          </a:prstGeom>
        </p:spPr>
        <p:txBody>
          <a:bodyPr wrap="square">
            <a:spAutoFit/>
          </a:bodyPr>
          <a:lstStyle/>
          <a:p>
            <a:r>
              <a:rPr lang="es-UY" dirty="0">
                <a:solidFill>
                  <a:schemeClr val="tx2">
                    <a:lumMod val="50000"/>
                  </a:schemeClr>
                </a:solidFill>
              </a:rPr>
              <a:t>El Usuario administrador de Empresa es quien realiza el Alta, Baja y Mantenimiento de Usuarios de la Empresa a la que pertenece. Para ello debe iniciar sesión (Ver Apartado 3 Inicio de Sesión).</a:t>
            </a:r>
          </a:p>
        </p:txBody>
      </p:sp>
      <p:pic>
        <p:nvPicPr>
          <p:cNvPr id="6" name="Imagen 5">
            <a:extLst>
              <a:ext uri="{FF2B5EF4-FFF2-40B4-BE49-F238E27FC236}">
                <a16:creationId xmlns:a16="http://schemas.microsoft.com/office/drawing/2014/main" id="{E5C9EF16-F5EB-48C0-BF41-DE15D548B3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538" y="93648"/>
            <a:ext cx="830392" cy="448265"/>
          </a:xfrm>
          <a:prstGeom prst="rect">
            <a:avLst/>
          </a:prstGeom>
        </p:spPr>
      </p:pic>
      <p:pic>
        <p:nvPicPr>
          <p:cNvPr id="7" name="Imagen 6">
            <a:extLst>
              <a:ext uri="{FF2B5EF4-FFF2-40B4-BE49-F238E27FC236}">
                <a16:creationId xmlns:a16="http://schemas.microsoft.com/office/drawing/2014/main" id="{6D2E17FA-A378-4105-A702-E08EEA327F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4643" y="93648"/>
            <a:ext cx="1023398" cy="577498"/>
          </a:xfrm>
          <a:prstGeom prst="rect">
            <a:avLst/>
          </a:prstGeom>
          <a:effectLst>
            <a:outerShdw blurRad="50800" dist="38100" dir="2700000" algn="tl" rotWithShape="0">
              <a:prstClr val="black">
                <a:alpha val="40000"/>
              </a:prstClr>
            </a:outerShdw>
          </a:effectLst>
        </p:spPr>
      </p:pic>
      <p:pic>
        <p:nvPicPr>
          <p:cNvPr id="3" name="Imagen 2">
            <a:extLst>
              <a:ext uri="{FF2B5EF4-FFF2-40B4-BE49-F238E27FC236}">
                <a16:creationId xmlns:a16="http://schemas.microsoft.com/office/drawing/2014/main" id="{AC54BFBC-6234-4D39-BDB7-040B9BAA0F12}"/>
              </a:ext>
            </a:extLst>
          </p:cNvPr>
          <p:cNvPicPr>
            <a:picLocks noChangeAspect="1"/>
          </p:cNvPicPr>
          <p:nvPr/>
        </p:nvPicPr>
        <p:blipFill>
          <a:blip r:embed="rId5"/>
          <a:stretch>
            <a:fillRect/>
          </a:stretch>
        </p:blipFill>
        <p:spPr>
          <a:xfrm>
            <a:off x="699695" y="2024571"/>
            <a:ext cx="7707985" cy="4335742"/>
          </a:xfrm>
          <a:prstGeom prst="rect">
            <a:avLst/>
          </a:prstGeom>
        </p:spPr>
      </p:pic>
    </p:spTree>
    <p:extLst>
      <p:ext uri="{BB962C8B-B14F-4D97-AF65-F5344CB8AC3E}">
        <p14:creationId xmlns:p14="http://schemas.microsoft.com/office/powerpoint/2010/main" val="1589589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1062BF8-720D-44A6-A308-88E837660ACF}"/>
              </a:ext>
            </a:extLst>
          </p:cNvPr>
          <p:cNvSpPr>
            <a:spLocks noGrp="1"/>
          </p:cNvSpPr>
          <p:nvPr>
            <p:ph type="sldNum" sz="quarter" idx="12"/>
          </p:nvPr>
        </p:nvSpPr>
        <p:spPr/>
        <p:txBody>
          <a:bodyPr/>
          <a:lstStyle/>
          <a:p>
            <a:fld id="{FFDC930C-D44D-4939-9B2C-4AAE0B8F9BB6}" type="slidenum">
              <a:rPr lang="es-UY" smtClean="0"/>
              <a:t>18</a:t>
            </a:fld>
            <a:endParaRPr lang="es-UY"/>
          </a:p>
        </p:txBody>
      </p:sp>
      <p:sp>
        <p:nvSpPr>
          <p:cNvPr id="8" name="CuadroTexto 7">
            <a:extLst>
              <a:ext uri="{FF2B5EF4-FFF2-40B4-BE49-F238E27FC236}">
                <a16:creationId xmlns:a16="http://schemas.microsoft.com/office/drawing/2014/main" id="{FAA5160A-1E4B-4747-869A-28AF2B23FCF2}"/>
              </a:ext>
            </a:extLst>
          </p:cNvPr>
          <p:cNvSpPr txBox="1"/>
          <p:nvPr/>
        </p:nvSpPr>
        <p:spPr>
          <a:xfrm>
            <a:off x="908114" y="541913"/>
            <a:ext cx="6491927" cy="461665"/>
          </a:xfrm>
          <a:prstGeom prst="rect">
            <a:avLst/>
          </a:prstGeom>
          <a:noFill/>
        </p:spPr>
        <p:txBody>
          <a:bodyPr wrap="square" rtlCol="0">
            <a:spAutoFit/>
          </a:bodyPr>
          <a:lstStyle/>
          <a:p>
            <a:r>
              <a:rPr lang="es-UY" sz="2400" b="1" dirty="0">
                <a:solidFill>
                  <a:schemeClr val="tx2">
                    <a:lumMod val="50000"/>
                  </a:schemeClr>
                </a:solidFill>
              </a:rPr>
              <a:t>4. ABM DE USUARIOS Y CONFIGURACIÓN</a:t>
            </a:r>
          </a:p>
        </p:txBody>
      </p:sp>
      <p:sp>
        <p:nvSpPr>
          <p:cNvPr id="2" name="Rectángulo 1">
            <a:extLst>
              <a:ext uri="{FF2B5EF4-FFF2-40B4-BE49-F238E27FC236}">
                <a16:creationId xmlns:a16="http://schemas.microsoft.com/office/drawing/2014/main" id="{91937727-5A60-458D-9E66-C084F01810F1}"/>
              </a:ext>
            </a:extLst>
          </p:cNvPr>
          <p:cNvSpPr/>
          <p:nvPr/>
        </p:nvSpPr>
        <p:spPr>
          <a:xfrm>
            <a:off x="807365" y="1103730"/>
            <a:ext cx="7707985" cy="923330"/>
          </a:xfrm>
          <a:prstGeom prst="rect">
            <a:avLst/>
          </a:prstGeom>
        </p:spPr>
        <p:txBody>
          <a:bodyPr wrap="square">
            <a:spAutoFit/>
          </a:bodyPr>
          <a:lstStyle/>
          <a:p>
            <a:r>
              <a:rPr lang="es-UY" dirty="0">
                <a:solidFill>
                  <a:schemeClr val="tx2">
                    <a:lumMod val="50000"/>
                  </a:schemeClr>
                </a:solidFill>
              </a:rPr>
              <a:t>Una vez iniciada la sesión debe ir al Menú &gt; Seguridad &gt; Usuarios.</a:t>
            </a:r>
          </a:p>
          <a:p>
            <a:r>
              <a:rPr lang="es-UY" dirty="0">
                <a:solidFill>
                  <a:schemeClr val="tx2">
                    <a:lumMod val="50000"/>
                  </a:schemeClr>
                </a:solidFill>
              </a:rPr>
              <a:t>O directamente del botón Usuarios en la pantalla principal</a:t>
            </a:r>
          </a:p>
          <a:p>
            <a:endParaRPr lang="es-UY" b="1" dirty="0">
              <a:solidFill>
                <a:schemeClr val="tx2">
                  <a:lumMod val="50000"/>
                </a:schemeClr>
              </a:solidFill>
            </a:endParaRPr>
          </a:p>
        </p:txBody>
      </p:sp>
      <p:pic>
        <p:nvPicPr>
          <p:cNvPr id="23" name="Imagen 22">
            <a:extLst>
              <a:ext uri="{FF2B5EF4-FFF2-40B4-BE49-F238E27FC236}">
                <a16:creationId xmlns:a16="http://schemas.microsoft.com/office/drawing/2014/main" id="{65753332-DF20-4067-BDB7-C66538ADDA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538" y="93648"/>
            <a:ext cx="830392" cy="448265"/>
          </a:xfrm>
          <a:prstGeom prst="rect">
            <a:avLst/>
          </a:prstGeom>
        </p:spPr>
      </p:pic>
      <p:pic>
        <p:nvPicPr>
          <p:cNvPr id="25" name="Imagen 24">
            <a:extLst>
              <a:ext uri="{FF2B5EF4-FFF2-40B4-BE49-F238E27FC236}">
                <a16:creationId xmlns:a16="http://schemas.microsoft.com/office/drawing/2014/main" id="{E88A7D7D-4214-40D9-9B19-3D072727C3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4643" y="93648"/>
            <a:ext cx="1023398" cy="577498"/>
          </a:xfrm>
          <a:prstGeom prst="rect">
            <a:avLst/>
          </a:prstGeom>
          <a:effectLst>
            <a:outerShdw blurRad="50800" dist="38100" dir="2700000" algn="tl" rotWithShape="0">
              <a:prstClr val="black">
                <a:alpha val="40000"/>
              </a:prstClr>
            </a:outerShdw>
          </a:effectLst>
        </p:spPr>
      </p:pic>
      <p:pic>
        <p:nvPicPr>
          <p:cNvPr id="6" name="Imagen 5">
            <a:extLst>
              <a:ext uri="{FF2B5EF4-FFF2-40B4-BE49-F238E27FC236}">
                <a16:creationId xmlns:a16="http://schemas.microsoft.com/office/drawing/2014/main" id="{899158F2-9B01-4610-9141-1740912F2F3F}"/>
              </a:ext>
            </a:extLst>
          </p:cNvPr>
          <p:cNvPicPr>
            <a:picLocks noChangeAspect="1"/>
          </p:cNvPicPr>
          <p:nvPr/>
        </p:nvPicPr>
        <p:blipFill>
          <a:blip r:embed="rId5"/>
          <a:stretch>
            <a:fillRect/>
          </a:stretch>
        </p:blipFill>
        <p:spPr>
          <a:xfrm>
            <a:off x="265791" y="1968756"/>
            <a:ext cx="8689947" cy="4406881"/>
          </a:xfrm>
          <a:prstGeom prst="rect">
            <a:avLst/>
          </a:prstGeom>
        </p:spPr>
      </p:pic>
      <p:sp>
        <p:nvSpPr>
          <p:cNvPr id="9" name="Rectángulo 8">
            <a:extLst>
              <a:ext uri="{FF2B5EF4-FFF2-40B4-BE49-F238E27FC236}">
                <a16:creationId xmlns:a16="http://schemas.microsoft.com/office/drawing/2014/main" id="{252135A1-73DA-4700-A1C1-7E7D72A4B916}"/>
              </a:ext>
            </a:extLst>
          </p:cNvPr>
          <p:cNvSpPr/>
          <p:nvPr/>
        </p:nvSpPr>
        <p:spPr>
          <a:xfrm>
            <a:off x="7486650" y="2068908"/>
            <a:ext cx="1073021" cy="223332"/>
          </a:xfrm>
          <a:prstGeom prst="rect">
            <a:avLst/>
          </a:prstGeom>
          <a:solidFill>
            <a:srgbClr val="2B3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0" name="Rectángulo 9">
            <a:extLst>
              <a:ext uri="{FF2B5EF4-FFF2-40B4-BE49-F238E27FC236}">
                <a16:creationId xmlns:a16="http://schemas.microsoft.com/office/drawing/2014/main" id="{5582B32E-9C7E-4D08-94C2-CC14929381F0}"/>
              </a:ext>
            </a:extLst>
          </p:cNvPr>
          <p:cNvSpPr/>
          <p:nvPr/>
        </p:nvSpPr>
        <p:spPr>
          <a:xfrm>
            <a:off x="5290457" y="5243800"/>
            <a:ext cx="1082351" cy="3984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6" name="Rectángulo 25">
            <a:extLst>
              <a:ext uri="{FF2B5EF4-FFF2-40B4-BE49-F238E27FC236}">
                <a16:creationId xmlns:a16="http://schemas.microsoft.com/office/drawing/2014/main" id="{F1901DE9-CB53-4F15-A898-1C1D520D2928}"/>
              </a:ext>
            </a:extLst>
          </p:cNvPr>
          <p:cNvSpPr/>
          <p:nvPr/>
        </p:nvSpPr>
        <p:spPr>
          <a:xfrm>
            <a:off x="419878" y="4441972"/>
            <a:ext cx="617052" cy="2606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7" name="Rectángulo 26">
            <a:extLst>
              <a:ext uri="{FF2B5EF4-FFF2-40B4-BE49-F238E27FC236}">
                <a16:creationId xmlns:a16="http://schemas.microsoft.com/office/drawing/2014/main" id="{C297B060-64C5-4DAD-85D8-F8A253718148}"/>
              </a:ext>
            </a:extLst>
          </p:cNvPr>
          <p:cNvSpPr/>
          <p:nvPr/>
        </p:nvSpPr>
        <p:spPr>
          <a:xfrm>
            <a:off x="1514670" y="4204250"/>
            <a:ext cx="267478" cy="1592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Tree>
    <p:extLst>
      <p:ext uri="{BB962C8B-B14F-4D97-AF65-F5344CB8AC3E}">
        <p14:creationId xmlns:p14="http://schemas.microsoft.com/office/powerpoint/2010/main" val="8327623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1062BF8-720D-44A6-A308-88E837660ACF}"/>
              </a:ext>
            </a:extLst>
          </p:cNvPr>
          <p:cNvSpPr>
            <a:spLocks noGrp="1"/>
          </p:cNvSpPr>
          <p:nvPr>
            <p:ph type="sldNum" sz="quarter" idx="12"/>
          </p:nvPr>
        </p:nvSpPr>
        <p:spPr/>
        <p:txBody>
          <a:bodyPr/>
          <a:lstStyle/>
          <a:p>
            <a:fld id="{FFDC930C-D44D-4939-9B2C-4AAE0B8F9BB6}" type="slidenum">
              <a:rPr lang="es-UY" smtClean="0"/>
              <a:t>19</a:t>
            </a:fld>
            <a:endParaRPr lang="es-UY"/>
          </a:p>
        </p:txBody>
      </p:sp>
      <p:sp>
        <p:nvSpPr>
          <p:cNvPr id="2" name="Rectángulo 1">
            <a:extLst>
              <a:ext uri="{FF2B5EF4-FFF2-40B4-BE49-F238E27FC236}">
                <a16:creationId xmlns:a16="http://schemas.microsoft.com/office/drawing/2014/main" id="{91937727-5A60-458D-9E66-C084F01810F1}"/>
              </a:ext>
            </a:extLst>
          </p:cNvPr>
          <p:cNvSpPr/>
          <p:nvPr/>
        </p:nvSpPr>
        <p:spPr>
          <a:xfrm>
            <a:off x="807365" y="1103730"/>
            <a:ext cx="7707985" cy="923330"/>
          </a:xfrm>
          <a:prstGeom prst="rect">
            <a:avLst/>
          </a:prstGeom>
        </p:spPr>
        <p:txBody>
          <a:bodyPr wrap="square">
            <a:spAutoFit/>
          </a:bodyPr>
          <a:lstStyle/>
          <a:p>
            <a:r>
              <a:rPr lang="es-UY" dirty="0">
                <a:solidFill>
                  <a:schemeClr val="tx2">
                    <a:lumMod val="50000"/>
                  </a:schemeClr>
                </a:solidFill>
              </a:rPr>
              <a:t>Ahí deberá ir al botón </a:t>
            </a:r>
            <a:r>
              <a:rPr lang="es-UY" b="1" dirty="0">
                <a:solidFill>
                  <a:schemeClr val="tx2">
                    <a:lumMod val="50000"/>
                  </a:schemeClr>
                </a:solidFill>
              </a:rPr>
              <a:t>“Agregar Usuario”.</a:t>
            </a:r>
          </a:p>
          <a:p>
            <a:r>
              <a:rPr lang="es-UY" dirty="0">
                <a:solidFill>
                  <a:schemeClr val="tx2">
                    <a:lumMod val="50000"/>
                  </a:schemeClr>
                </a:solidFill>
              </a:rPr>
              <a:t>Finalmente deberá completar la información desplegada:</a:t>
            </a:r>
          </a:p>
          <a:p>
            <a:endParaRPr lang="es-UY" b="1" dirty="0">
              <a:solidFill>
                <a:schemeClr val="tx2">
                  <a:lumMod val="50000"/>
                </a:schemeClr>
              </a:solidFill>
            </a:endParaRPr>
          </a:p>
        </p:txBody>
      </p:sp>
      <p:pic>
        <p:nvPicPr>
          <p:cNvPr id="3" name="Imagen 2">
            <a:extLst>
              <a:ext uri="{FF2B5EF4-FFF2-40B4-BE49-F238E27FC236}">
                <a16:creationId xmlns:a16="http://schemas.microsoft.com/office/drawing/2014/main" id="{B5612E48-9593-472F-80CE-A69FD965D11F}"/>
              </a:ext>
            </a:extLst>
          </p:cNvPr>
          <p:cNvPicPr>
            <a:picLocks noChangeAspect="1"/>
          </p:cNvPicPr>
          <p:nvPr/>
        </p:nvPicPr>
        <p:blipFill>
          <a:blip r:embed="rId3"/>
          <a:stretch>
            <a:fillRect/>
          </a:stretch>
        </p:blipFill>
        <p:spPr>
          <a:xfrm>
            <a:off x="127416" y="2373801"/>
            <a:ext cx="8810625" cy="2110398"/>
          </a:xfrm>
          <a:prstGeom prst="rect">
            <a:avLst/>
          </a:prstGeom>
        </p:spPr>
      </p:pic>
      <p:cxnSp>
        <p:nvCxnSpPr>
          <p:cNvPr id="7" name="Conector recto de flecha 6">
            <a:extLst>
              <a:ext uri="{FF2B5EF4-FFF2-40B4-BE49-F238E27FC236}">
                <a16:creationId xmlns:a16="http://schemas.microsoft.com/office/drawing/2014/main" id="{8551A445-6B17-4662-BDCE-21A97C4B91A8}"/>
              </a:ext>
            </a:extLst>
          </p:cNvPr>
          <p:cNvCxnSpPr>
            <a:cxnSpLocks/>
          </p:cNvCxnSpPr>
          <p:nvPr/>
        </p:nvCxnSpPr>
        <p:spPr>
          <a:xfrm flipH="1">
            <a:off x="6675855" y="4242063"/>
            <a:ext cx="1276349" cy="3851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Conector recto de flecha 10">
            <a:extLst>
              <a:ext uri="{FF2B5EF4-FFF2-40B4-BE49-F238E27FC236}">
                <a16:creationId xmlns:a16="http://schemas.microsoft.com/office/drawing/2014/main" id="{620ADB6E-8C95-4FD3-87A7-C3B8E9F63A8E}"/>
              </a:ext>
            </a:extLst>
          </p:cNvPr>
          <p:cNvCxnSpPr>
            <a:cxnSpLocks/>
          </p:cNvCxnSpPr>
          <p:nvPr/>
        </p:nvCxnSpPr>
        <p:spPr>
          <a:xfrm flipH="1">
            <a:off x="7114006" y="4242063"/>
            <a:ext cx="1066798" cy="9370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Conector recto de flecha 12">
            <a:extLst>
              <a:ext uri="{FF2B5EF4-FFF2-40B4-BE49-F238E27FC236}">
                <a16:creationId xmlns:a16="http://schemas.microsoft.com/office/drawing/2014/main" id="{CF7ADACD-15EC-4530-8FA3-45739F32EF35}"/>
              </a:ext>
            </a:extLst>
          </p:cNvPr>
          <p:cNvCxnSpPr>
            <a:cxnSpLocks/>
          </p:cNvCxnSpPr>
          <p:nvPr/>
        </p:nvCxnSpPr>
        <p:spPr>
          <a:xfrm flipH="1">
            <a:off x="8399879" y="4232538"/>
            <a:ext cx="142876" cy="7941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Rectángulo 15">
            <a:extLst>
              <a:ext uri="{FF2B5EF4-FFF2-40B4-BE49-F238E27FC236}">
                <a16:creationId xmlns:a16="http://schemas.microsoft.com/office/drawing/2014/main" id="{E089FAB1-C9BB-48E7-A998-0370C74B11C8}"/>
              </a:ext>
            </a:extLst>
          </p:cNvPr>
          <p:cNvSpPr/>
          <p:nvPr/>
        </p:nvSpPr>
        <p:spPr>
          <a:xfrm>
            <a:off x="5680495" y="4533829"/>
            <a:ext cx="995360" cy="738664"/>
          </a:xfrm>
          <a:prstGeom prst="rect">
            <a:avLst/>
          </a:prstGeom>
        </p:spPr>
        <p:txBody>
          <a:bodyPr wrap="square">
            <a:spAutoFit/>
          </a:bodyPr>
          <a:lstStyle/>
          <a:p>
            <a:pPr algn="just"/>
            <a:r>
              <a:rPr lang="es-UY" sz="1400" dirty="0">
                <a:solidFill>
                  <a:schemeClr val="tx2">
                    <a:lumMod val="50000"/>
                  </a:schemeClr>
                </a:solidFill>
              </a:rPr>
              <a:t>Modificar atributos de Usuario </a:t>
            </a:r>
          </a:p>
        </p:txBody>
      </p:sp>
      <p:sp>
        <p:nvSpPr>
          <p:cNvPr id="17" name="Rectángulo 16">
            <a:extLst>
              <a:ext uri="{FF2B5EF4-FFF2-40B4-BE49-F238E27FC236}">
                <a16:creationId xmlns:a16="http://schemas.microsoft.com/office/drawing/2014/main" id="{6A09F087-4F09-4E20-A132-C883FE806ECB}"/>
              </a:ext>
            </a:extLst>
          </p:cNvPr>
          <p:cNvSpPr/>
          <p:nvPr/>
        </p:nvSpPr>
        <p:spPr>
          <a:xfrm>
            <a:off x="6442494" y="5207919"/>
            <a:ext cx="1214436" cy="523220"/>
          </a:xfrm>
          <a:prstGeom prst="rect">
            <a:avLst/>
          </a:prstGeom>
        </p:spPr>
        <p:txBody>
          <a:bodyPr wrap="square">
            <a:spAutoFit/>
          </a:bodyPr>
          <a:lstStyle/>
          <a:p>
            <a:pPr algn="just"/>
            <a:r>
              <a:rPr lang="es-UY" sz="1400" dirty="0">
                <a:solidFill>
                  <a:schemeClr val="tx2">
                    <a:lumMod val="50000"/>
                  </a:schemeClr>
                </a:solidFill>
              </a:rPr>
              <a:t>Cambiar contraseña</a:t>
            </a:r>
          </a:p>
        </p:txBody>
      </p:sp>
      <p:sp>
        <p:nvSpPr>
          <p:cNvPr id="18" name="Rectángulo 17">
            <a:extLst>
              <a:ext uri="{FF2B5EF4-FFF2-40B4-BE49-F238E27FC236}">
                <a16:creationId xmlns:a16="http://schemas.microsoft.com/office/drawing/2014/main" id="{BF0296A4-EAE9-4BF8-A645-216E6EAD259E}"/>
              </a:ext>
            </a:extLst>
          </p:cNvPr>
          <p:cNvSpPr/>
          <p:nvPr/>
        </p:nvSpPr>
        <p:spPr>
          <a:xfrm>
            <a:off x="7971253" y="5010883"/>
            <a:ext cx="869155" cy="523220"/>
          </a:xfrm>
          <a:prstGeom prst="rect">
            <a:avLst/>
          </a:prstGeom>
        </p:spPr>
        <p:txBody>
          <a:bodyPr wrap="square">
            <a:spAutoFit/>
          </a:bodyPr>
          <a:lstStyle/>
          <a:p>
            <a:r>
              <a:rPr lang="es-UY" sz="1400" dirty="0">
                <a:solidFill>
                  <a:schemeClr val="tx2">
                    <a:lumMod val="50000"/>
                  </a:schemeClr>
                </a:solidFill>
              </a:rPr>
              <a:t>Eliminar Usuario</a:t>
            </a:r>
          </a:p>
        </p:txBody>
      </p:sp>
      <p:sp>
        <p:nvSpPr>
          <p:cNvPr id="19" name="Rectángulo 18">
            <a:extLst>
              <a:ext uri="{FF2B5EF4-FFF2-40B4-BE49-F238E27FC236}">
                <a16:creationId xmlns:a16="http://schemas.microsoft.com/office/drawing/2014/main" id="{75BF3A83-FD2E-44A9-B028-949F12822BD5}"/>
              </a:ext>
            </a:extLst>
          </p:cNvPr>
          <p:cNvSpPr/>
          <p:nvPr/>
        </p:nvSpPr>
        <p:spPr>
          <a:xfrm>
            <a:off x="341729" y="3651513"/>
            <a:ext cx="2276475" cy="209550"/>
          </a:xfrm>
          <a:prstGeom prst="rect">
            <a:avLst/>
          </a:prstGeom>
          <a:solidFill>
            <a:srgbClr val="D9D9D9">
              <a:alpha val="9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0" name="Rectángulo 19">
            <a:extLst>
              <a:ext uri="{FF2B5EF4-FFF2-40B4-BE49-F238E27FC236}">
                <a16:creationId xmlns:a16="http://schemas.microsoft.com/office/drawing/2014/main" id="{3156CD26-9611-4080-B686-616CBD3D8EC9}"/>
              </a:ext>
            </a:extLst>
          </p:cNvPr>
          <p:cNvSpPr/>
          <p:nvPr/>
        </p:nvSpPr>
        <p:spPr>
          <a:xfrm>
            <a:off x="341729" y="3994413"/>
            <a:ext cx="2276475" cy="209550"/>
          </a:xfrm>
          <a:prstGeom prst="rect">
            <a:avLst/>
          </a:prstGeom>
          <a:solidFill>
            <a:srgbClr val="D9D9D9">
              <a:alpha val="9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1" name="Elipse 20">
            <a:extLst>
              <a:ext uri="{FF2B5EF4-FFF2-40B4-BE49-F238E27FC236}">
                <a16:creationId xmlns:a16="http://schemas.microsoft.com/office/drawing/2014/main" id="{72785171-1B0F-46C7-8F70-A35D51A3F27F}"/>
              </a:ext>
            </a:extLst>
          </p:cNvPr>
          <p:cNvSpPr/>
          <p:nvPr/>
        </p:nvSpPr>
        <p:spPr>
          <a:xfrm>
            <a:off x="7485479" y="2737104"/>
            <a:ext cx="1390649" cy="5715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cxnSp>
        <p:nvCxnSpPr>
          <p:cNvPr id="22" name="Conector recto de flecha 21">
            <a:extLst>
              <a:ext uri="{FF2B5EF4-FFF2-40B4-BE49-F238E27FC236}">
                <a16:creationId xmlns:a16="http://schemas.microsoft.com/office/drawing/2014/main" id="{15B0B647-5D30-464D-A7D8-759188A468E5}"/>
              </a:ext>
            </a:extLst>
          </p:cNvPr>
          <p:cNvCxnSpPr>
            <a:cxnSpLocks/>
          </p:cNvCxnSpPr>
          <p:nvPr/>
        </p:nvCxnSpPr>
        <p:spPr>
          <a:xfrm flipH="1">
            <a:off x="4748544" y="3861063"/>
            <a:ext cx="1532025" cy="9586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Rectángulo 23">
            <a:extLst>
              <a:ext uri="{FF2B5EF4-FFF2-40B4-BE49-F238E27FC236}">
                <a16:creationId xmlns:a16="http://schemas.microsoft.com/office/drawing/2014/main" id="{F21E56A7-C020-4A97-BE0C-D440C199F2CD}"/>
              </a:ext>
            </a:extLst>
          </p:cNvPr>
          <p:cNvSpPr/>
          <p:nvPr/>
        </p:nvSpPr>
        <p:spPr>
          <a:xfrm>
            <a:off x="4088940" y="4838587"/>
            <a:ext cx="1081968" cy="738664"/>
          </a:xfrm>
          <a:prstGeom prst="rect">
            <a:avLst/>
          </a:prstGeom>
        </p:spPr>
        <p:txBody>
          <a:bodyPr wrap="square">
            <a:spAutoFit/>
          </a:bodyPr>
          <a:lstStyle/>
          <a:p>
            <a:pPr algn="just"/>
            <a:r>
              <a:rPr lang="es-UY" sz="1400" dirty="0">
                <a:solidFill>
                  <a:schemeClr val="tx2">
                    <a:lumMod val="50000"/>
                  </a:schemeClr>
                </a:solidFill>
              </a:rPr>
              <a:t>Token ya asignado a este usuario</a:t>
            </a:r>
          </a:p>
        </p:txBody>
      </p:sp>
      <p:pic>
        <p:nvPicPr>
          <p:cNvPr id="23" name="Imagen 22">
            <a:extLst>
              <a:ext uri="{FF2B5EF4-FFF2-40B4-BE49-F238E27FC236}">
                <a16:creationId xmlns:a16="http://schemas.microsoft.com/office/drawing/2014/main" id="{65753332-DF20-4067-BDB7-C66538ADDA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538" y="93648"/>
            <a:ext cx="830392" cy="448265"/>
          </a:xfrm>
          <a:prstGeom prst="rect">
            <a:avLst/>
          </a:prstGeom>
        </p:spPr>
      </p:pic>
      <p:pic>
        <p:nvPicPr>
          <p:cNvPr id="25" name="Imagen 24">
            <a:extLst>
              <a:ext uri="{FF2B5EF4-FFF2-40B4-BE49-F238E27FC236}">
                <a16:creationId xmlns:a16="http://schemas.microsoft.com/office/drawing/2014/main" id="{E88A7D7D-4214-40D9-9B19-3D072727C3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4643" y="93648"/>
            <a:ext cx="1023398" cy="577498"/>
          </a:xfrm>
          <a:prstGeom prst="rect">
            <a:avLst/>
          </a:prstGeom>
          <a:effectLst>
            <a:outerShdw blurRad="50800" dist="38100" dir="2700000" algn="tl" rotWithShape="0">
              <a:prstClr val="black">
                <a:alpha val="40000"/>
              </a:prstClr>
            </a:outerShdw>
          </a:effectLst>
        </p:spPr>
      </p:pic>
      <p:sp>
        <p:nvSpPr>
          <p:cNvPr id="26" name="CuadroTexto 25">
            <a:extLst>
              <a:ext uri="{FF2B5EF4-FFF2-40B4-BE49-F238E27FC236}">
                <a16:creationId xmlns:a16="http://schemas.microsoft.com/office/drawing/2014/main" id="{843D78EE-F695-441F-BC45-3C5F5B8BF18E}"/>
              </a:ext>
            </a:extLst>
          </p:cNvPr>
          <p:cNvSpPr txBox="1"/>
          <p:nvPr/>
        </p:nvSpPr>
        <p:spPr>
          <a:xfrm>
            <a:off x="908114" y="541913"/>
            <a:ext cx="6491927" cy="461665"/>
          </a:xfrm>
          <a:prstGeom prst="rect">
            <a:avLst/>
          </a:prstGeom>
          <a:noFill/>
        </p:spPr>
        <p:txBody>
          <a:bodyPr wrap="square" rtlCol="0">
            <a:spAutoFit/>
          </a:bodyPr>
          <a:lstStyle/>
          <a:p>
            <a:r>
              <a:rPr lang="es-UY" sz="2400" b="1" dirty="0">
                <a:solidFill>
                  <a:schemeClr val="tx2">
                    <a:lumMod val="50000"/>
                  </a:schemeClr>
                </a:solidFill>
              </a:rPr>
              <a:t>4. ABM DE USUARIOS Y CONFIGURACIÓN</a:t>
            </a:r>
          </a:p>
        </p:txBody>
      </p:sp>
    </p:spTree>
    <p:extLst>
      <p:ext uri="{BB962C8B-B14F-4D97-AF65-F5344CB8AC3E}">
        <p14:creationId xmlns:p14="http://schemas.microsoft.com/office/powerpoint/2010/main" val="1177851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5CF963DC-62D9-4A71-BCB2-5DCD33268EFF}"/>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237886" y="650777"/>
            <a:ext cx="9561000" cy="6199709"/>
          </a:xfrm>
          <a:prstGeom prst="rect">
            <a:avLst/>
          </a:prstGeom>
          <a:effectLst>
            <a:softEdge rad="635000"/>
          </a:effectLst>
        </p:spPr>
      </p:pic>
      <p:sp>
        <p:nvSpPr>
          <p:cNvPr id="9" name="Rectángulo 8">
            <a:extLst>
              <a:ext uri="{FF2B5EF4-FFF2-40B4-BE49-F238E27FC236}">
                <a16:creationId xmlns:a16="http://schemas.microsoft.com/office/drawing/2014/main" id="{E934998B-74ED-4E1C-B815-0E35F62F5678}"/>
              </a:ext>
            </a:extLst>
          </p:cNvPr>
          <p:cNvSpPr/>
          <p:nvPr/>
        </p:nvSpPr>
        <p:spPr>
          <a:xfrm>
            <a:off x="4" y="0"/>
            <a:ext cx="9144000" cy="685800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4" name="Marcador de número de diapositiva 3">
            <a:extLst>
              <a:ext uri="{FF2B5EF4-FFF2-40B4-BE49-F238E27FC236}">
                <a16:creationId xmlns:a16="http://schemas.microsoft.com/office/drawing/2014/main" id="{760E5DC6-174E-4611-A45D-1DCD5D0ED9E1}"/>
              </a:ext>
            </a:extLst>
          </p:cNvPr>
          <p:cNvSpPr>
            <a:spLocks noGrp="1"/>
          </p:cNvSpPr>
          <p:nvPr>
            <p:ph type="sldNum" sz="quarter" idx="12"/>
          </p:nvPr>
        </p:nvSpPr>
        <p:spPr/>
        <p:txBody>
          <a:bodyPr/>
          <a:lstStyle/>
          <a:p>
            <a:fld id="{FFDC930C-D44D-4939-9B2C-4AAE0B8F9BB6}" type="slidenum">
              <a:rPr lang="es-UY" smtClean="0"/>
              <a:t>2</a:t>
            </a:fld>
            <a:endParaRPr lang="es-UY"/>
          </a:p>
        </p:txBody>
      </p:sp>
      <p:sp>
        <p:nvSpPr>
          <p:cNvPr id="5" name="CuadroTexto 4">
            <a:extLst>
              <a:ext uri="{FF2B5EF4-FFF2-40B4-BE49-F238E27FC236}">
                <a16:creationId xmlns:a16="http://schemas.microsoft.com/office/drawing/2014/main" id="{36BF92AE-F61E-433B-8E5B-86BE041B2F43}"/>
              </a:ext>
            </a:extLst>
          </p:cNvPr>
          <p:cNvSpPr txBox="1"/>
          <p:nvPr/>
        </p:nvSpPr>
        <p:spPr>
          <a:xfrm>
            <a:off x="1658830" y="202512"/>
            <a:ext cx="6486794" cy="6555641"/>
          </a:xfrm>
          <a:prstGeom prst="rect">
            <a:avLst/>
          </a:prstGeom>
          <a:noFill/>
        </p:spPr>
        <p:txBody>
          <a:bodyPr wrap="square" rtlCol="0">
            <a:spAutoFit/>
          </a:bodyPr>
          <a:lstStyle/>
          <a:p>
            <a:r>
              <a:rPr lang="es-UY" sz="2400" dirty="0">
                <a:solidFill>
                  <a:schemeClr val="accent1">
                    <a:lumMod val="50000"/>
                  </a:schemeClr>
                </a:solidFill>
              </a:rPr>
              <a:t>                             CONTENIDO</a:t>
            </a:r>
          </a:p>
          <a:p>
            <a:endParaRPr lang="es-UY" sz="1200" dirty="0">
              <a:solidFill>
                <a:schemeClr val="accent1">
                  <a:lumMod val="50000"/>
                </a:schemeClr>
              </a:solidFill>
            </a:endParaRPr>
          </a:p>
          <a:p>
            <a:r>
              <a:rPr lang="es-UY" sz="1200" dirty="0">
                <a:solidFill>
                  <a:schemeClr val="accent1">
                    <a:lumMod val="50000"/>
                  </a:schemeClr>
                </a:solidFill>
              </a:rPr>
              <a:t>1 Introducción  ………………………………………………………………………………………….….  4 </a:t>
            </a:r>
          </a:p>
          <a:p>
            <a:endParaRPr lang="es-UY" sz="1200" dirty="0">
              <a:solidFill>
                <a:schemeClr val="accent1">
                  <a:lumMod val="50000"/>
                </a:schemeClr>
              </a:solidFill>
            </a:endParaRPr>
          </a:p>
          <a:p>
            <a:pPr lvl="1"/>
            <a:r>
              <a:rPr lang="es-UY" sz="1200" dirty="0">
                <a:solidFill>
                  <a:schemeClr val="accent1">
                    <a:lumMod val="50000"/>
                  </a:schemeClr>
                </a:solidFill>
              </a:rPr>
              <a:t>1.1 Generalidades ………………………………………………………………………...…..  5 - 9</a:t>
            </a:r>
          </a:p>
          <a:p>
            <a:endParaRPr lang="es-UY" sz="1200" dirty="0">
              <a:solidFill>
                <a:schemeClr val="accent1">
                  <a:lumMod val="50000"/>
                </a:schemeClr>
              </a:solidFill>
            </a:endParaRPr>
          </a:p>
          <a:p>
            <a:r>
              <a:rPr lang="es-UY" sz="1200" dirty="0">
                <a:solidFill>
                  <a:schemeClr val="accent1">
                    <a:lumMod val="50000"/>
                  </a:schemeClr>
                </a:solidFill>
              </a:rPr>
              <a:t>2 Roles de Usuarios y empresas ………………………………………………………….………… 10 - 13</a:t>
            </a:r>
          </a:p>
          <a:p>
            <a:endParaRPr lang="es-UY" sz="1200" dirty="0">
              <a:solidFill>
                <a:schemeClr val="accent1">
                  <a:lumMod val="50000"/>
                </a:schemeClr>
              </a:solidFill>
            </a:endParaRPr>
          </a:p>
          <a:p>
            <a:r>
              <a:rPr lang="es-UY" sz="1200" dirty="0">
                <a:solidFill>
                  <a:schemeClr val="accent1">
                    <a:lumMod val="50000"/>
                  </a:schemeClr>
                </a:solidFill>
              </a:rPr>
              <a:t>3 Inicio de Sesión …………………………………………………………………………………...…...  14</a:t>
            </a:r>
          </a:p>
          <a:p>
            <a:endParaRPr lang="es-UY" sz="1200" dirty="0">
              <a:solidFill>
                <a:schemeClr val="accent1">
                  <a:lumMod val="50000"/>
                </a:schemeClr>
              </a:solidFill>
            </a:endParaRPr>
          </a:p>
          <a:p>
            <a:pPr lvl="1"/>
            <a:r>
              <a:rPr lang="es-UY" sz="1200" dirty="0">
                <a:solidFill>
                  <a:schemeClr val="accent1">
                    <a:lumMod val="50000"/>
                  </a:schemeClr>
                </a:solidFill>
              </a:rPr>
              <a:t>3.1 Cambio de Contraseña …..…………………………………………………….…..…  15 - 16</a:t>
            </a:r>
          </a:p>
          <a:p>
            <a:endParaRPr lang="es-UY" sz="1200" dirty="0">
              <a:solidFill>
                <a:schemeClr val="accent1">
                  <a:lumMod val="50000"/>
                </a:schemeClr>
              </a:solidFill>
            </a:endParaRPr>
          </a:p>
          <a:p>
            <a:r>
              <a:rPr lang="es-UY" sz="1200" dirty="0">
                <a:solidFill>
                  <a:schemeClr val="accent1">
                    <a:lumMod val="50000"/>
                  </a:schemeClr>
                </a:solidFill>
              </a:rPr>
              <a:t>4 ABM de Usuarios y configuración ………………………………………………..……….…….  17 - 21</a:t>
            </a:r>
          </a:p>
          <a:p>
            <a:pPr lvl="1"/>
            <a:endParaRPr lang="es-UY" sz="1200" dirty="0">
              <a:solidFill>
                <a:schemeClr val="accent1">
                  <a:lumMod val="50000"/>
                </a:schemeClr>
              </a:solidFill>
            </a:endParaRPr>
          </a:p>
          <a:p>
            <a:pPr lvl="1"/>
            <a:r>
              <a:rPr lang="es-UY" sz="1200" dirty="0">
                <a:solidFill>
                  <a:schemeClr val="accent1">
                    <a:lumMod val="50000"/>
                  </a:schemeClr>
                </a:solidFill>
              </a:rPr>
              <a:t>4.1 Asignación de roles …………………...………………………………….……..……..  22</a:t>
            </a:r>
          </a:p>
          <a:p>
            <a:pPr lvl="1"/>
            <a:endParaRPr lang="es-UY" sz="1200" dirty="0">
              <a:solidFill>
                <a:schemeClr val="accent1">
                  <a:lumMod val="50000"/>
                </a:schemeClr>
              </a:solidFill>
            </a:endParaRPr>
          </a:p>
          <a:p>
            <a:pPr lvl="1"/>
            <a:r>
              <a:rPr lang="es-UY" sz="1200" dirty="0">
                <a:solidFill>
                  <a:schemeClr val="accent1">
                    <a:lumMod val="50000"/>
                  </a:schemeClr>
                </a:solidFill>
              </a:rPr>
              <a:t>4.2 Asignación de tokens …………………………………………………………………..  23</a:t>
            </a:r>
          </a:p>
          <a:p>
            <a:pPr lvl="1"/>
            <a:endParaRPr lang="es-UY" sz="1200" dirty="0">
              <a:solidFill>
                <a:schemeClr val="accent1">
                  <a:lumMod val="50000"/>
                </a:schemeClr>
              </a:solidFill>
            </a:endParaRPr>
          </a:p>
          <a:p>
            <a:pPr lvl="1"/>
            <a:r>
              <a:rPr lang="es-UY" sz="1200" dirty="0">
                <a:solidFill>
                  <a:schemeClr val="accent1">
                    <a:lumMod val="50000"/>
                  </a:schemeClr>
                </a:solidFill>
              </a:rPr>
              <a:t>4.3 Conexiones entre empresas …………….…………………………………………… 24 - 26</a:t>
            </a:r>
          </a:p>
          <a:p>
            <a:pPr lvl="1"/>
            <a:endParaRPr lang="es-UY" sz="1200" dirty="0">
              <a:solidFill>
                <a:schemeClr val="accent1">
                  <a:lumMod val="50000"/>
                </a:schemeClr>
              </a:solidFill>
            </a:endParaRPr>
          </a:p>
          <a:p>
            <a:pPr lvl="1"/>
            <a:r>
              <a:rPr lang="es-UY" sz="1200" dirty="0">
                <a:solidFill>
                  <a:schemeClr val="accent1">
                    <a:lumMod val="50000"/>
                  </a:schemeClr>
                </a:solidFill>
              </a:rPr>
              <a:t>4.4 Ubicaciones de la empresa …………….………………………….………………… 27 - 28</a:t>
            </a:r>
          </a:p>
          <a:p>
            <a:endParaRPr lang="es-UY" sz="1200" dirty="0">
              <a:solidFill>
                <a:schemeClr val="accent1">
                  <a:lumMod val="50000"/>
                </a:schemeClr>
              </a:solidFill>
            </a:endParaRPr>
          </a:p>
          <a:p>
            <a:r>
              <a:rPr lang="es-UY" sz="1200" dirty="0">
                <a:solidFill>
                  <a:schemeClr val="accent1">
                    <a:lumMod val="50000"/>
                  </a:schemeClr>
                </a:solidFill>
              </a:rPr>
              <a:t>5 Transacciones: …………………………………….…………………………………..…….……..…… 29</a:t>
            </a:r>
          </a:p>
          <a:p>
            <a:endParaRPr lang="es-UY" sz="1200" dirty="0">
              <a:solidFill>
                <a:schemeClr val="accent1">
                  <a:lumMod val="50000"/>
                </a:schemeClr>
              </a:solidFill>
            </a:endParaRPr>
          </a:p>
          <a:p>
            <a:pPr lvl="1"/>
            <a:r>
              <a:rPr lang="es-UY" sz="1200" dirty="0">
                <a:solidFill>
                  <a:schemeClr val="accent1">
                    <a:lumMod val="50000"/>
                  </a:schemeClr>
                </a:solidFill>
              </a:rPr>
              <a:t>5.1 Crear una transacción …..………………………………………………………..…… 30 - 33</a:t>
            </a:r>
          </a:p>
          <a:p>
            <a:pPr lvl="1"/>
            <a:endParaRPr lang="es-UY" sz="1200" dirty="0">
              <a:solidFill>
                <a:schemeClr val="accent1">
                  <a:lumMod val="50000"/>
                </a:schemeClr>
              </a:solidFill>
            </a:endParaRPr>
          </a:p>
          <a:p>
            <a:pPr lvl="1"/>
            <a:r>
              <a:rPr lang="es-UY" sz="1200" dirty="0">
                <a:solidFill>
                  <a:schemeClr val="accent1">
                    <a:lumMod val="50000"/>
                  </a:schemeClr>
                </a:solidFill>
              </a:rPr>
              <a:t>5.2 Validar una transacción …..……………………………………………………..……. 34 - 38</a:t>
            </a:r>
          </a:p>
          <a:p>
            <a:pPr lvl="1"/>
            <a:endParaRPr lang="es-UY" sz="1200" dirty="0">
              <a:solidFill>
                <a:schemeClr val="accent1">
                  <a:lumMod val="50000"/>
                </a:schemeClr>
              </a:solidFill>
            </a:endParaRPr>
          </a:p>
          <a:p>
            <a:pPr lvl="1"/>
            <a:r>
              <a:rPr lang="es-UY" sz="1200" dirty="0">
                <a:solidFill>
                  <a:schemeClr val="accent1">
                    <a:lumMod val="50000"/>
                  </a:schemeClr>
                </a:solidFill>
              </a:rPr>
              <a:t>5.3 Consultar una transacción …..………………………………………………….…… 39 - 40</a:t>
            </a:r>
          </a:p>
          <a:p>
            <a:pPr lvl="1"/>
            <a:endParaRPr lang="es-UY" sz="1200" dirty="0">
              <a:solidFill>
                <a:schemeClr val="accent1">
                  <a:lumMod val="50000"/>
                </a:schemeClr>
              </a:solidFill>
            </a:endParaRPr>
          </a:p>
          <a:p>
            <a:r>
              <a:rPr lang="es-UY" sz="1200" dirty="0">
                <a:solidFill>
                  <a:schemeClr val="accent1">
                    <a:lumMod val="50000"/>
                  </a:schemeClr>
                </a:solidFill>
              </a:rPr>
              <a:t>6 Estados de Cuenta …………………….………………………………………………………..…….. 41 - 45</a:t>
            </a:r>
          </a:p>
          <a:p>
            <a:endParaRPr lang="es-UY" sz="1200" dirty="0">
              <a:solidFill>
                <a:schemeClr val="accent1">
                  <a:lumMod val="50000"/>
                </a:schemeClr>
              </a:solidFill>
            </a:endParaRPr>
          </a:p>
          <a:p>
            <a:r>
              <a:rPr lang="es-UY" sz="1200" dirty="0">
                <a:solidFill>
                  <a:schemeClr val="accent1">
                    <a:lumMod val="50000"/>
                  </a:schemeClr>
                </a:solidFill>
              </a:rPr>
              <a:t>7 Mensajes  ………..…………………….………………………………………………………………….. 46 - 48</a:t>
            </a:r>
          </a:p>
        </p:txBody>
      </p:sp>
      <p:pic>
        <p:nvPicPr>
          <p:cNvPr id="6" name="Imagen 5">
            <a:extLst>
              <a:ext uri="{FF2B5EF4-FFF2-40B4-BE49-F238E27FC236}">
                <a16:creationId xmlns:a16="http://schemas.microsoft.com/office/drawing/2014/main" id="{C8B52554-5315-4F76-AB6D-0B3A58F553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538" y="93648"/>
            <a:ext cx="830392" cy="448265"/>
          </a:xfrm>
          <a:prstGeom prst="rect">
            <a:avLst/>
          </a:prstGeom>
        </p:spPr>
      </p:pic>
      <p:pic>
        <p:nvPicPr>
          <p:cNvPr id="7" name="Imagen 6">
            <a:extLst>
              <a:ext uri="{FF2B5EF4-FFF2-40B4-BE49-F238E27FC236}">
                <a16:creationId xmlns:a16="http://schemas.microsoft.com/office/drawing/2014/main" id="{FCF1C89C-9E2E-46F4-BA59-04ECC0C9A0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4643" y="93648"/>
            <a:ext cx="1023398" cy="57749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73615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1062BF8-720D-44A6-A308-88E837660ACF}"/>
              </a:ext>
            </a:extLst>
          </p:cNvPr>
          <p:cNvSpPr>
            <a:spLocks noGrp="1"/>
          </p:cNvSpPr>
          <p:nvPr>
            <p:ph type="sldNum" sz="quarter" idx="12"/>
          </p:nvPr>
        </p:nvSpPr>
        <p:spPr/>
        <p:txBody>
          <a:bodyPr/>
          <a:lstStyle/>
          <a:p>
            <a:fld id="{FFDC930C-D44D-4939-9B2C-4AAE0B8F9BB6}" type="slidenum">
              <a:rPr lang="es-UY" smtClean="0"/>
              <a:t>20</a:t>
            </a:fld>
            <a:endParaRPr lang="es-UY"/>
          </a:p>
        </p:txBody>
      </p:sp>
      <p:pic>
        <p:nvPicPr>
          <p:cNvPr id="6" name="Imagen 5">
            <a:extLst>
              <a:ext uri="{FF2B5EF4-FFF2-40B4-BE49-F238E27FC236}">
                <a16:creationId xmlns:a16="http://schemas.microsoft.com/office/drawing/2014/main" id="{4279F20A-6833-455A-B993-E615D5F922FB}"/>
              </a:ext>
            </a:extLst>
          </p:cNvPr>
          <p:cNvPicPr>
            <a:picLocks noChangeAspect="1"/>
          </p:cNvPicPr>
          <p:nvPr/>
        </p:nvPicPr>
        <p:blipFill>
          <a:blip r:embed="rId3"/>
          <a:stretch>
            <a:fillRect/>
          </a:stretch>
        </p:blipFill>
        <p:spPr>
          <a:xfrm>
            <a:off x="466726" y="1278731"/>
            <a:ext cx="4579164" cy="4300538"/>
          </a:xfrm>
          <a:prstGeom prst="rect">
            <a:avLst/>
          </a:prstGeom>
        </p:spPr>
      </p:pic>
      <p:pic>
        <p:nvPicPr>
          <p:cNvPr id="9" name="Imagen 8">
            <a:extLst>
              <a:ext uri="{FF2B5EF4-FFF2-40B4-BE49-F238E27FC236}">
                <a16:creationId xmlns:a16="http://schemas.microsoft.com/office/drawing/2014/main" id="{2B027123-F118-4B4B-90F9-94FA4BA3CD6A}"/>
              </a:ext>
            </a:extLst>
          </p:cNvPr>
          <p:cNvPicPr>
            <a:picLocks noChangeAspect="1"/>
          </p:cNvPicPr>
          <p:nvPr/>
        </p:nvPicPr>
        <p:blipFill>
          <a:blip r:embed="rId4"/>
          <a:stretch>
            <a:fillRect/>
          </a:stretch>
        </p:blipFill>
        <p:spPr>
          <a:xfrm>
            <a:off x="5229225" y="2815971"/>
            <a:ext cx="2914650" cy="336804"/>
          </a:xfrm>
          <a:prstGeom prst="rect">
            <a:avLst/>
          </a:prstGeom>
        </p:spPr>
      </p:pic>
      <p:cxnSp>
        <p:nvCxnSpPr>
          <p:cNvPr id="12" name="Conector recto de flecha 11">
            <a:extLst>
              <a:ext uri="{FF2B5EF4-FFF2-40B4-BE49-F238E27FC236}">
                <a16:creationId xmlns:a16="http://schemas.microsoft.com/office/drawing/2014/main" id="{B5DD309E-2EC4-482F-8447-C48646454CD0}"/>
              </a:ext>
            </a:extLst>
          </p:cNvPr>
          <p:cNvCxnSpPr>
            <a:endCxn id="9" idx="1"/>
          </p:cNvCxnSpPr>
          <p:nvPr/>
        </p:nvCxnSpPr>
        <p:spPr>
          <a:xfrm flipV="1">
            <a:off x="3990975" y="2984373"/>
            <a:ext cx="1238250" cy="6065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Rectángulo 21">
            <a:extLst>
              <a:ext uri="{FF2B5EF4-FFF2-40B4-BE49-F238E27FC236}">
                <a16:creationId xmlns:a16="http://schemas.microsoft.com/office/drawing/2014/main" id="{E31894BB-ED22-470A-9E26-0956EAEAB9F2}"/>
              </a:ext>
            </a:extLst>
          </p:cNvPr>
          <p:cNvSpPr/>
          <p:nvPr/>
        </p:nvSpPr>
        <p:spPr>
          <a:xfrm>
            <a:off x="5162550" y="1408331"/>
            <a:ext cx="3104372" cy="1323439"/>
          </a:xfrm>
          <a:prstGeom prst="rect">
            <a:avLst/>
          </a:prstGeom>
        </p:spPr>
        <p:txBody>
          <a:bodyPr wrap="square">
            <a:spAutoFit/>
          </a:bodyPr>
          <a:lstStyle/>
          <a:p>
            <a:pPr algn="just"/>
            <a:r>
              <a:rPr lang="es-UY" sz="1600" dirty="0">
                <a:solidFill>
                  <a:schemeClr val="tx2">
                    <a:lumMod val="50000"/>
                  </a:schemeClr>
                </a:solidFill>
              </a:rPr>
              <a:t>Se debe asignar una ubicación a los usuarios dentro de la lista desplegable de ubicaciones de la empresa.(Ubicaciones previamente creadas ver apartado 4.4)</a:t>
            </a:r>
          </a:p>
        </p:txBody>
      </p:sp>
      <p:pic>
        <p:nvPicPr>
          <p:cNvPr id="10" name="Imagen 9">
            <a:extLst>
              <a:ext uri="{FF2B5EF4-FFF2-40B4-BE49-F238E27FC236}">
                <a16:creationId xmlns:a16="http://schemas.microsoft.com/office/drawing/2014/main" id="{1BA09102-8EF6-4A12-87CC-348BB9C81A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538" y="93648"/>
            <a:ext cx="830392" cy="448265"/>
          </a:xfrm>
          <a:prstGeom prst="rect">
            <a:avLst/>
          </a:prstGeom>
        </p:spPr>
      </p:pic>
      <p:pic>
        <p:nvPicPr>
          <p:cNvPr id="11" name="Imagen 10">
            <a:extLst>
              <a:ext uri="{FF2B5EF4-FFF2-40B4-BE49-F238E27FC236}">
                <a16:creationId xmlns:a16="http://schemas.microsoft.com/office/drawing/2014/main" id="{497C5B6A-A1B8-4E93-B6C7-CA824C1B40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14643" y="93648"/>
            <a:ext cx="1023398" cy="577498"/>
          </a:xfrm>
          <a:prstGeom prst="rect">
            <a:avLst/>
          </a:prstGeom>
          <a:effectLst>
            <a:outerShdw blurRad="50800" dist="38100" dir="2700000" algn="tl" rotWithShape="0">
              <a:prstClr val="black">
                <a:alpha val="40000"/>
              </a:prstClr>
            </a:outerShdw>
          </a:effectLst>
        </p:spPr>
      </p:pic>
      <p:sp>
        <p:nvSpPr>
          <p:cNvPr id="13" name="CuadroTexto 12">
            <a:extLst>
              <a:ext uri="{FF2B5EF4-FFF2-40B4-BE49-F238E27FC236}">
                <a16:creationId xmlns:a16="http://schemas.microsoft.com/office/drawing/2014/main" id="{47F72996-A54C-4C8F-96FD-114595301CB7}"/>
              </a:ext>
            </a:extLst>
          </p:cNvPr>
          <p:cNvSpPr txBox="1"/>
          <p:nvPr/>
        </p:nvSpPr>
        <p:spPr>
          <a:xfrm>
            <a:off x="908114" y="541913"/>
            <a:ext cx="6491927" cy="461665"/>
          </a:xfrm>
          <a:prstGeom prst="rect">
            <a:avLst/>
          </a:prstGeom>
          <a:noFill/>
        </p:spPr>
        <p:txBody>
          <a:bodyPr wrap="square" rtlCol="0">
            <a:spAutoFit/>
          </a:bodyPr>
          <a:lstStyle/>
          <a:p>
            <a:r>
              <a:rPr lang="es-UY" sz="2400" b="1" dirty="0">
                <a:solidFill>
                  <a:schemeClr val="tx2">
                    <a:lumMod val="50000"/>
                  </a:schemeClr>
                </a:solidFill>
              </a:rPr>
              <a:t>4. ABM DE USUARIOS Y CONFIGURACIÓN</a:t>
            </a:r>
          </a:p>
        </p:txBody>
      </p:sp>
    </p:spTree>
    <p:extLst>
      <p:ext uri="{BB962C8B-B14F-4D97-AF65-F5344CB8AC3E}">
        <p14:creationId xmlns:p14="http://schemas.microsoft.com/office/powerpoint/2010/main" val="126823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15A276F-86F3-4B60-8314-D0FE9C77C94C}"/>
              </a:ext>
            </a:extLst>
          </p:cNvPr>
          <p:cNvPicPr>
            <a:picLocks noChangeAspect="1"/>
          </p:cNvPicPr>
          <p:nvPr/>
        </p:nvPicPr>
        <p:blipFill>
          <a:blip r:embed="rId3"/>
          <a:stretch>
            <a:fillRect/>
          </a:stretch>
        </p:blipFill>
        <p:spPr>
          <a:xfrm>
            <a:off x="523875" y="1310860"/>
            <a:ext cx="4506391" cy="3010221"/>
          </a:xfrm>
          <a:prstGeom prst="rect">
            <a:avLst/>
          </a:prstGeom>
        </p:spPr>
      </p:pic>
      <p:sp>
        <p:nvSpPr>
          <p:cNvPr id="4" name="Marcador de número de diapositiva 3">
            <a:extLst>
              <a:ext uri="{FF2B5EF4-FFF2-40B4-BE49-F238E27FC236}">
                <a16:creationId xmlns:a16="http://schemas.microsoft.com/office/drawing/2014/main" id="{E1062BF8-720D-44A6-A308-88E837660ACF}"/>
              </a:ext>
            </a:extLst>
          </p:cNvPr>
          <p:cNvSpPr>
            <a:spLocks noGrp="1"/>
          </p:cNvSpPr>
          <p:nvPr>
            <p:ph type="sldNum" sz="quarter" idx="12"/>
          </p:nvPr>
        </p:nvSpPr>
        <p:spPr/>
        <p:txBody>
          <a:bodyPr/>
          <a:lstStyle/>
          <a:p>
            <a:fld id="{FFDC930C-D44D-4939-9B2C-4AAE0B8F9BB6}" type="slidenum">
              <a:rPr lang="es-UY" smtClean="0"/>
              <a:t>21</a:t>
            </a:fld>
            <a:endParaRPr lang="es-UY"/>
          </a:p>
        </p:txBody>
      </p:sp>
      <p:pic>
        <p:nvPicPr>
          <p:cNvPr id="9" name="Imagen 8">
            <a:extLst>
              <a:ext uri="{FF2B5EF4-FFF2-40B4-BE49-F238E27FC236}">
                <a16:creationId xmlns:a16="http://schemas.microsoft.com/office/drawing/2014/main" id="{2B027123-F118-4B4B-90F9-94FA4BA3CD6A}"/>
              </a:ext>
            </a:extLst>
          </p:cNvPr>
          <p:cNvPicPr>
            <a:picLocks noChangeAspect="1"/>
          </p:cNvPicPr>
          <p:nvPr/>
        </p:nvPicPr>
        <p:blipFill>
          <a:blip r:embed="rId4"/>
          <a:stretch>
            <a:fillRect/>
          </a:stretch>
        </p:blipFill>
        <p:spPr>
          <a:xfrm>
            <a:off x="5229225" y="2815971"/>
            <a:ext cx="2914650" cy="336804"/>
          </a:xfrm>
          <a:prstGeom prst="rect">
            <a:avLst/>
          </a:prstGeom>
        </p:spPr>
      </p:pic>
      <p:cxnSp>
        <p:nvCxnSpPr>
          <p:cNvPr id="12" name="Conector recto de flecha 11">
            <a:extLst>
              <a:ext uri="{FF2B5EF4-FFF2-40B4-BE49-F238E27FC236}">
                <a16:creationId xmlns:a16="http://schemas.microsoft.com/office/drawing/2014/main" id="{B5DD309E-2EC4-482F-8447-C48646454CD0}"/>
              </a:ext>
            </a:extLst>
          </p:cNvPr>
          <p:cNvCxnSpPr>
            <a:cxnSpLocks/>
            <a:endCxn id="9" idx="1"/>
          </p:cNvCxnSpPr>
          <p:nvPr/>
        </p:nvCxnSpPr>
        <p:spPr>
          <a:xfrm flipV="1">
            <a:off x="4049486" y="2984373"/>
            <a:ext cx="1179739" cy="1684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Rectángulo 9">
            <a:extLst>
              <a:ext uri="{FF2B5EF4-FFF2-40B4-BE49-F238E27FC236}">
                <a16:creationId xmlns:a16="http://schemas.microsoft.com/office/drawing/2014/main" id="{1761CDA6-F654-4138-8624-668570966664}"/>
              </a:ext>
            </a:extLst>
          </p:cNvPr>
          <p:cNvSpPr/>
          <p:nvPr/>
        </p:nvSpPr>
        <p:spPr>
          <a:xfrm>
            <a:off x="704849" y="4628363"/>
            <a:ext cx="7505701" cy="584775"/>
          </a:xfrm>
          <a:prstGeom prst="rect">
            <a:avLst/>
          </a:prstGeom>
        </p:spPr>
        <p:txBody>
          <a:bodyPr wrap="square">
            <a:spAutoFit/>
          </a:bodyPr>
          <a:lstStyle/>
          <a:p>
            <a:pPr algn="just"/>
            <a:r>
              <a:rPr lang="es-UY" sz="1600" dirty="0">
                <a:solidFill>
                  <a:schemeClr val="tx2">
                    <a:lumMod val="50000"/>
                  </a:schemeClr>
                </a:solidFill>
              </a:rPr>
              <a:t>La diferencia de los usuarios validadores con el resto, es que estos no requieren un correo electrónico y contraseña, solo alcanza con asignarles un Token (ver apartado 4.2).</a:t>
            </a:r>
          </a:p>
        </p:txBody>
      </p:sp>
      <p:sp>
        <p:nvSpPr>
          <p:cNvPr id="11" name="Elipse 10">
            <a:extLst>
              <a:ext uri="{FF2B5EF4-FFF2-40B4-BE49-F238E27FC236}">
                <a16:creationId xmlns:a16="http://schemas.microsoft.com/office/drawing/2014/main" id="{45D4F020-3C44-4896-99A9-42ADDFC89C7C}"/>
              </a:ext>
            </a:extLst>
          </p:cNvPr>
          <p:cNvSpPr/>
          <p:nvPr/>
        </p:nvSpPr>
        <p:spPr>
          <a:xfrm>
            <a:off x="2524125" y="1714499"/>
            <a:ext cx="1685925" cy="43815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pic>
        <p:nvPicPr>
          <p:cNvPr id="13" name="Imagen 12">
            <a:extLst>
              <a:ext uri="{FF2B5EF4-FFF2-40B4-BE49-F238E27FC236}">
                <a16:creationId xmlns:a16="http://schemas.microsoft.com/office/drawing/2014/main" id="{88311E89-CE39-483F-8161-6452FDA2DC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538" y="93648"/>
            <a:ext cx="830392" cy="448265"/>
          </a:xfrm>
          <a:prstGeom prst="rect">
            <a:avLst/>
          </a:prstGeom>
        </p:spPr>
      </p:pic>
      <p:pic>
        <p:nvPicPr>
          <p:cNvPr id="14" name="Imagen 13">
            <a:extLst>
              <a:ext uri="{FF2B5EF4-FFF2-40B4-BE49-F238E27FC236}">
                <a16:creationId xmlns:a16="http://schemas.microsoft.com/office/drawing/2014/main" id="{B7720C18-4199-424B-9229-F3806608A3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14643" y="93648"/>
            <a:ext cx="1023398" cy="577498"/>
          </a:xfrm>
          <a:prstGeom prst="rect">
            <a:avLst/>
          </a:prstGeom>
          <a:effectLst>
            <a:outerShdw blurRad="50800" dist="38100" dir="2700000" algn="tl" rotWithShape="0">
              <a:prstClr val="black">
                <a:alpha val="40000"/>
              </a:prstClr>
            </a:outerShdw>
          </a:effectLst>
        </p:spPr>
      </p:pic>
      <p:sp>
        <p:nvSpPr>
          <p:cNvPr id="15" name="Rectángulo 14">
            <a:extLst>
              <a:ext uri="{FF2B5EF4-FFF2-40B4-BE49-F238E27FC236}">
                <a16:creationId xmlns:a16="http://schemas.microsoft.com/office/drawing/2014/main" id="{BB6EB573-02EC-4337-9052-0610E3FFC056}"/>
              </a:ext>
            </a:extLst>
          </p:cNvPr>
          <p:cNvSpPr/>
          <p:nvPr/>
        </p:nvSpPr>
        <p:spPr>
          <a:xfrm>
            <a:off x="5162550" y="1408331"/>
            <a:ext cx="3104372" cy="1323439"/>
          </a:xfrm>
          <a:prstGeom prst="rect">
            <a:avLst/>
          </a:prstGeom>
        </p:spPr>
        <p:txBody>
          <a:bodyPr wrap="square">
            <a:spAutoFit/>
          </a:bodyPr>
          <a:lstStyle/>
          <a:p>
            <a:pPr algn="just"/>
            <a:r>
              <a:rPr lang="es-UY" sz="1600" dirty="0">
                <a:solidFill>
                  <a:schemeClr val="tx2">
                    <a:lumMod val="50000"/>
                  </a:schemeClr>
                </a:solidFill>
              </a:rPr>
              <a:t>Se debe asignar una ubicación a los usuarios dentro de la lista desplegable de ubicaciones de la empresa.(Ubicaciones previamente creadas ver apartado 4.4)</a:t>
            </a:r>
          </a:p>
        </p:txBody>
      </p:sp>
      <p:sp>
        <p:nvSpPr>
          <p:cNvPr id="17" name="CuadroTexto 16">
            <a:extLst>
              <a:ext uri="{FF2B5EF4-FFF2-40B4-BE49-F238E27FC236}">
                <a16:creationId xmlns:a16="http://schemas.microsoft.com/office/drawing/2014/main" id="{9B3A41BC-CC6B-457E-BBD9-98C1ACAD0D57}"/>
              </a:ext>
            </a:extLst>
          </p:cNvPr>
          <p:cNvSpPr txBox="1"/>
          <p:nvPr/>
        </p:nvSpPr>
        <p:spPr>
          <a:xfrm>
            <a:off x="908114" y="541913"/>
            <a:ext cx="6491927" cy="461665"/>
          </a:xfrm>
          <a:prstGeom prst="rect">
            <a:avLst/>
          </a:prstGeom>
          <a:noFill/>
        </p:spPr>
        <p:txBody>
          <a:bodyPr wrap="square" rtlCol="0">
            <a:spAutoFit/>
          </a:bodyPr>
          <a:lstStyle/>
          <a:p>
            <a:r>
              <a:rPr lang="es-UY" sz="2400" b="1" dirty="0">
                <a:solidFill>
                  <a:schemeClr val="tx2">
                    <a:lumMod val="50000"/>
                  </a:schemeClr>
                </a:solidFill>
              </a:rPr>
              <a:t>4. ABM DE USUARIOS Y CONFIGURACIÓN</a:t>
            </a:r>
          </a:p>
        </p:txBody>
      </p:sp>
    </p:spTree>
    <p:extLst>
      <p:ext uri="{BB962C8B-B14F-4D97-AF65-F5344CB8AC3E}">
        <p14:creationId xmlns:p14="http://schemas.microsoft.com/office/powerpoint/2010/main" val="2385182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1062BF8-720D-44A6-A308-88E837660ACF}"/>
              </a:ext>
            </a:extLst>
          </p:cNvPr>
          <p:cNvSpPr>
            <a:spLocks noGrp="1"/>
          </p:cNvSpPr>
          <p:nvPr>
            <p:ph type="sldNum" sz="quarter" idx="12"/>
          </p:nvPr>
        </p:nvSpPr>
        <p:spPr/>
        <p:txBody>
          <a:bodyPr/>
          <a:lstStyle/>
          <a:p>
            <a:fld id="{FFDC930C-D44D-4939-9B2C-4AAE0B8F9BB6}" type="slidenum">
              <a:rPr lang="es-UY" smtClean="0"/>
              <a:t>22</a:t>
            </a:fld>
            <a:endParaRPr lang="es-UY"/>
          </a:p>
        </p:txBody>
      </p:sp>
      <p:sp>
        <p:nvSpPr>
          <p:cNvPr id="8" name="CuadroTexto 7">
            <a:extLst>
              <a:ext uri="{FF2B5EF4-FFF2-40B4-BE49-F238E27FC236}">
                <a16:creationId xmlns:a16="http://schemas.microsoft.com/office/drawing/2014/main" id="{FAA5160A-1E4B-4747-869A-28AF2B23FCF2}"/>
              </a:ext>
            </a:extLst>
          </p:cNvPr>
          <p:cNvSpPr txBox="1"/>
          <p:nvPr/>
        </p:nvSpPr>
        <p:spPr>
          <a:xfrm>
            <a:off x="908114" y="541913"/>
            <a:ext cx="6491927" cy="461665"/>
          </a:xfrm>
          <a:prstGeom prst="rect">
            <a:avLst/>
          </a:prstGeom>
          <a:noFill/>
        </p:spPr>
        <p:txBody>
          <a:bodyPr wrap="square" rtlCol="0">
            <a:spAutoFit/>
          </a:bodyPr>
          <a:lstStyle/>
          <a:p>
            <a:r>
              <a:rPr lang="es-UY" sz="2400" b="1" dirty="0">
                <a:solidFill>
                  <a:schemeClr val="tx2">
                    <a:lumMod val="50000"/>
                  </a:schemeClr>
                </a:solidFill>
              </a:rPr>
              <a:t>4.1 ASIGNACION DE ROLES</a:t>
            </a:r>
          </a:p>
        </p:txBody>
      </p:sp>
      <p:sp>
        <p:nvSpPr>
          <p:cNvPr id="2" name="Rectángulo 1">
            <a:extLst>
              <a:ext uri="{FF2B5EF4-FFF2-40B4-BE49-F238E27FC236}">
                <a16:creationId xmlns:a16="http://schemas.microsoft.com/office/drawing/2014/main" id="{91937727-5A60-458D-9E66-C084F01810F1}"/>
              </a:ext>
            </a:extLst>
          </p:cNvPr>
          <p:cNvSpPr/>
          <p:nvPr/>
        </p:nvSpPr>
        <p:spPr>
          <a:xfrm>
            <a:off x="807365" y="1103730"/>
            <a:ext cx="7707985" cy="923330"/>
          </a:xfrm>
          <a:prstGeom prst="rect">
            <a:avLst/>
          </a:prstGeom>
        </p:spPr>
        <p:txBody>
          <a:bodyPr wrap="square">
            <a:spAutoFit/>
          </a:bodyPr>
          <a:lstStyle/>
          <a:p>
            <a:r>
              <a:rPr lang="es-UY" dirty="0">
                <a:solidFill>
                  <a:schemeClr val="tx2">
                    <a:lumMod val="50000"/>
                  </a:schemeClr>
                </a:solidFill>
              </a:rPr>
              <a:t>En la información desplegada debe seleccionar que rol tendrá el usuario que está creando. Ver Apartado 2 para más información acerca de los roles.</a:t>
            </a:r>
          </a:p>
          <a:p>
            <a:endParaRPr lang="es-UY" b="1" dirty="0">
              <a:solidFill>
                <a:schemeClr val="tx2">
                  <a:lumMod val="50000"/>
                </a:schemeClr>
              </a:solidFill>
            </a:endParaRPr>
          </a:p>
        </p:txBody>
      </p:sp>
      <p:pic>
        <p:nvPicPr>
          <p:cNvPr id="6" name="Imagen 5">
            <a:extLst>
              <a:ext uri="{FF2B5EF4-FFF2-40B4-BE49-F238E27FC236}">
                <a16:creationId xmlns:a16="http://schemas.microsoft.com/office/drawing/2014/main" id="{9CFED3FC-5366-4689-A6D2-FBB4EDD7E264}"/>
              </a:ext>
            </a:extLst>
          </p:cNvPr>
          <p:cNvPicPr>
            <a:picLocks noChangeAspect="1"/>
          </p:cNvPicPr>
          <p:nvPr/>
        </p:nvPicPr>
        <p:blipFill>
          <a:blip r:embed="rId3"/>
          <a:stretch>
            <a:fillRect/>
          </a:stretch>
        </p:blipFill>
        <p:spPr>
          <a:xfrm>
            <a:off x="2105026" y="1916906"/>
            <a:ext cx="4579164" cy="4300538"/>
          </a:xfrm>
          <a:prstGeom prst="rect">
            <a:avLst/>
          </a:prstGeom>
        </p:spPr>
      </p:pic>
      <p:sp>
        <p:nvSpPr>
          <p:cNvPr id="7" name="Elipse 6">
            <a:extLst>
              <a:ext uri="{FF2B5EF4-FFF2-40B4-BE49-F238E27FC236}">
                <a16:creationId xmlns:a16="http://schemas.microsoft.com/office/drawing/2014/main" id="{BCDCF397-04BA-4B12-9991-882119106F07}"/>
              </a:ext>
            </a:extLst>
          </p:cNvPr>
          <p:cNvSpPr/>
          <p:nvPr/>
        </p:nvSpPr>
        <p:spPr>
          <a:xfrm>
            <a:off x="3086101" y="4830941"/>
            <a:ext cx="457199" cy="5715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pic>
        <p:nvPicPr>
          <p:cNvPr id="9" name="Imagen 8">
            <a:extLst>
              <a:ext uri="{FF2B5EF4-FFF2-40B4-BE49-F238E27FC236}">
                <a16:creationId xmlns:a16="http://schemas.microsoft.com/office/drawing/2014/main" id="{6906500B-72A2-4EE1-A908-8CA8F31AC7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538" y="93648"/>
            <a:ext cx="830392" cy="448265"/>
          </a:xfrm>
          <a:prstGeom prst="rect">
            <a:avLst/>
          </a:prstGeom>
        </p:spPr>
      </p:pic>
      <p:pic>
        <p:nvPicPr>
          <p:cNvPr id="10" name="Imagen 9">
            <a:extLst>
              <a:ext uri="{FF2B5EF4-FFF2-40B4-BE49-F238E27FC236}">
                <a16:creationId xmlns:a16="http://schemas.microsoft.com/office/drawing/2014/main" id="{CBE57ADE-4A53-415D-81A6-EF14C1E575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4643" y="93648"/>
            <a:ext cx="1023398" cy="57749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146800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1062BF8-720D-44A6-A308-88E837660ACF}"/>
              </a:ext>
            </a:extLst>
          </p:cNvPr>
          <p:cNvSpPr>
            <a:spLocks noGrp="1"/>
          </p:cNvSpPr>
          <p:nvPr>
            <p:ph type="sldNum" sz="quarter" idx="12"/>
          </p:nvPr>
        </p:nvSpPr>
        <p:spPr/>
        <p:txBody>
          <a:bodyPr/>
          <a:lstStyle/>
          <a:p>
            <a:fld id="{FFDC930C-D44D-4939-9B2C-4AAE0B8F9BB6}" type="slidenum">
              <a:rPr lang="es-UY" smtClean="0"/>
              <a:t>23</a:t>
            </a:fld>
            <a:endParaRPr lang="es-UY"/>
          </a:p>
        </p:txBody>
      </p:sp>
      <p:sp>
        <p:nvSpPr>
          <p:cNvPr id="8" name="CuadroTexto 7">
            <a:extLst>
              <a:ext uri="{FF2B5EF4-FFF2-40B4-BE49-F238E27FC236}">
                <a16:creationId xmlns:a16="http://schemas.microsoft.com/office/drawing/2014/main" id="{FAA5160A-1E4B-4747-869A-28AF2B23FCF2}"/>
              </a:ext>
            </a:extLst>
          </p:cNvPr>
          <p:cNvSpPr txBox="1"/>
          <p:nvPr/>
        </p:nvSpPr>
        <p:spPr>
          <a:xfrm>
            <a:off x="908114" y="541913"/>
            <a:ext cx="6491927" cy="461665"/>
          </a:xfrm>
          <a:prstGeom prst="rect">
            <a:avLst/>
          </a:prstGeom>
          <a:noFill/>
        </p:spPr>
        <p:txBody>
          <a:bodyPr wrap="square" rtlCol="0">
            <a:spAutoFit/>
          </a:bodyPr>
          <a:lstStyle/>
          <a:p>
            <a:r>
              <a:rPr lang="es-UY" sz="2400" b="1" dirty="0">
                <a:solidFill>
                  <a:schemeClr val="tx2">
                    <a:lumMod val="50000"/>
                  </a:schemeClr>
                </a:solidFill>
              </a:rPr>
              <a:t>4.2 ASIGNACION DE TOKENS</a:t>
            </a:r>
          </a:p>
        </p:txBody>
      </p:sp>
      <p:sp>
        <p:nvSpPr>
          <p:cNvPr id="2" name="Rectángulo 1">
            <a:extLst>
              <a:ext uri="{FF2B5EF4-FFF2-40B4-BE49-F238E27FC236}">
                <a16:creationId xmlns:a16="http://schemas.microsoft.com/office/drawing/2014/main" id="{91937727-5A60-458D-9E66-C084F01810F1}"/>
              </a:ext>
            </a:extLst>
          </p:cNvPr>
          <p:cNvSpPr/>
          <p:nvPr/>
        </p:nvSpPr>
        <p:spPr>
          <a:xfrm>
            <a:off x="238804" y="1246605"/>
            <a:ext cx="3847421" cy="3970318"/>
          </a:xfrm>
          <a:prstGeom prst="rect">
            <a:avLst/>
          </a:prstGeom>
        </p:spPr>
        <p:txBody>
          <a:bodyPr wrap="square">
            <a:spAutoFit/>
          </a:bodyPr>
          <a:lstStyle/>
          <a:p>
            <a:pPr algn="just"/>
            <a:r>
              <a:rPr lang="es-UY" dirty="0">
                <a:solidFill>
                  <a:schemeClr val="tx2">
                    <a:lumMod val="50000"/>
                  </a:schemeClr>
                </a:solidFill>
              </a:rPr>
              <a:t>En la información desplegada debe introducir el número de serie del Token que utilizará el usuario, en caso de que su rol así lo requiera, de una lista desplegable. Los números de serie que están en esa lista, fueron habilitados por GS1 Uruguay para su empresa, y es responsabilidad del usuario administrador asignárselo al usuario que esté creando. Los tokens generadores de códigos serán entregados físicamente por GS1 Uruguay al administrador de la empresa.</a:t>
            </a:r>
            <a:endParaRPr lang="es-UY" dirty="0">
              <a:solidFill>
                <a:srgbClr val="FF0000"/>
              </a:solidFill>
            </a:endParaRPr>
          </a:p>
        </p:txBody>
      </p:sp>
      <p:pic>
        <p:nvPicPr>
          <p:cNvPr id="6" name="Imagen 5">
            <a:extLst>
              <a:ext uri="{FF2B5EF4-FFF2-40B4-BE49-F238E27FC236}">
                <a16:creationId xmlns:a16="http://schemas.microsoft.com/office/drawing/2014/main" id="{306EA68F-91EB-4A89-9527-26AD15943A35}"/>
              </a:ext>
            </a:extLst>
          </p:cNvPr>
          <p:cNvPicPr>
            <a:picLocks noChangeAspect="1"/>
          </p:cNvPicPr>
          <p:nvPr/>
        </p:nvPicPr>
        <p:blipFill>
          <a:blip r:embed="rId3"/>
          <a:stretch>
            <a:fillRect/>
          </a:stretch>
        </p:blipFill>
        <p:spPr>
          <a:xfrm>
            <a:off x="4354394" y="1032153"/>
            <a:ext cx="4591841" cy="4312444"/>
          </a:xfrm>
          <a:prstGeom prst="rect">
            <a:avLst/>
          </a:prstGeom>
        </p:spPr>
      </p:pic>
      <p:sp>
        <p:nvSpPr>
          <p:cNvPr id="7" name="Elipse 6">
            <a:extLst>
              <a:ext uri="{FF2B5EF4-FFF2-40B4-BE49-F238E27FC236}">
                <a16:creationId xmlns:a16="http://schemas.microsoft.com/office/drawing/2014/main" id="{23EE7604-C0DE-479A-9315-F684FA58CAD4}"/>
              </a:ext>
            </a:extLst>
          </p:cNvPr>
          <p:cNvSpPr/>
          <p:nvPr/>
        </p:nvSpPr>
        <p:spPr>
          <a:xfrm>
            <a:off x="7669096" y="3505200"/>
            <a:ext cx="427154" cy="3005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pic>
        <p:nvPicPr>
          <p:cNvPr id="9" name="Imagen 8">
            <a:extLst>
              <a:ext uri="{FF2B5EF4-FFF2-40B4-BE49-F238E27FC236}">
                <a16:creationId xmlns:a16="http://schemas.microsoft.com/office/drawing/2014/main" id="{189D71E0-CBF4-4270-AA4B-3E889F12BB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538" y="93648"/>
            <a:ext cx="830392" cy="448265"/>
          </a:xfrm>
          <a:prstGeom prst="rect">
            <a:avLst/>
          </a:prstGeom>
        </p:spPr>
      </p:pic>
      <p:pic>
        <p:nvPicPr>
          <p:cNvPr id="10" name="Imagen 9">
            <a:extLst>
              <a:ext uri="{FF2B5EF4-FFF2-40B4-BE49-F238E27FC236}">
                <a16:creationId xmlns:a16="http://schemas.microsoft.com/office/drawing/2014/main" id="{1E740B19-4220-44B7-8D46-D72C26E4B8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4643" y="93648"/>
            <a:ext cx="1023398" cy="57749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3407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1062BF8-720D-44A6-A308-88E837660ACF}"/>
              </a:ext>
            </a:extLst>
          </p:cNvPr>
          <p:cNvSpPr>
            <a:spLocks noGrp="1"/>
          </p:cNvSpPr>
          <p:nvPr>
            <p:ph type="sldNum" sz="quarter" idx="12"/>
          </p:nvPr>
        </p:nvSpPr>
        <p:spPr/>
        <p:txBody>
          <a:bodyPr/>
          <a:lstStyle/>
          <a:p>
            <a:fld id="{FFDC930C-D44D-4939-9B2C-4AAE0B8F9BB6}" type="slidenum">
              <a:rPr lang="es-UY" smtClean="0"/>
              <a:t>24</a:t>
            </a:fld>
            <a:endParaRPr lang="es-UY"/>
          </a:p>
        </p:txBody>
      </p:sp>
      <p:sp>
        <p:nvSpPr>
          <p:cNvPr id="8" name="CuadroTexto 7">
            <a:extLst>
              <a:ext uri="{FF2B5EF4-FFF2-40B4-BE49-F238E27FC236}">
                <a16:creationId xmlns:a16="http://schemas.microsoft.com/office/drawing/2014/main" id="{FAA5160A-1E4B-4747-869A-28AF2B23FCF2}"/>
              </a:ext>
            </a:extLst>
          </p:cNvPr>
          <p:cNvSpPr txBox="1"/>
          <p:nvPr/>
        </p:nvSpPr>
        <p:spPr>
          <a:xfrm>
            <a:off x="908114" y="541913"/>
            <a:ext cx="6491927" cy="461665"/>
          </a:xfrm>
          <a:prstGeom prst="rect">
            <a:avLst/>
          </a:prstGeom>
          <a:noFill/>
        </p:spPr>
        <p:txBody>
          <a:bodyPr wrap="square" rtlCol="0">
            <a:spAutoFit/>
          </a:bodyPr>
          <a:lstStyle/>
          <a:p>
            <a:r>
              <a:rPr lang="es-UY" sz="2400" b="1" dirty="0">
                <a:solidFill>
                  <a:schemeClr val="tx2">
                    <a:lumMod val="50000"/>
                  </a:schemeClr>
                </a:solidFill>
              </a:rPr>
              <a:t>4.3 CONEXIONES ENTRE EMPRESAS</a:t>
            </a:r>
          </a:p>
        </p:txBody>
      </p:sp>
      <p:sp>
        <p:nvSpPr>
          <p:cNvPr id="2" name="Rectángulo 1">
            <a:extLst>
              <a:ext uri="{FF2B5EF4-FFF2-40B4-BE49-F238E27FC236}">
                <a16:creationId xmlns:a16="http://schemas.microsoft.com/office/drawing/2014/main" id="{91937727-5A60-458D-9E66-C084F01810F1}"/>
              </a:ext>
            </a:extLst>
          </p:cNvPr>
          <p:cNvSpPr/>
          <p:nvPr/>
        </p:nvSpPr>
        <p:spPr>
          <a:xfrm>
            <a:off x="807365" y="1279307"/>
            <a:ext cx="7707985" cy="4801314"/>
          </a:xfrm>
          <a:prstGeom prst="rect">
            <a:avLst/>
          </a:prstGeom>
        </p:spPr>
        <p:txBody>
          <a:bodyPr wrap="square">
            <a:spAutoFit/>
          </a:bodyPr>
          <a:lstStyle/>
          <a:p>
            <a:r>
              <a:rPr lang="es-UY" dirty="0">
                <a:solidFill>
                  <a:schemeClr val="tx2">
                    <a:lumMod val="50000"/>
                  </a:schemeClr>
                </a:solidFill>
              </a:rPr>
              <a:t>Las conexiones determinarán su “ecosistema” de empresas, es decir, con quienes intercambia pallets y que empresas los distribuye. En caso de que su propia empresa proveedora realice las entregas, deberá definir el rol de su empresa como “Proveedor” y “Empresa de Transporte” (ver Apartado 2). </a:t>
            </a:r>
          </a:p>
          <a:p>
            <a:endParaRPr lang="es-UY" dirty="0">
              <a:solidFill>
                <a:schemeClr val="tx2">
                  <a:lumMod val="50000"/>
                </a:schemeClr>
              </a:solidFill>
            </a:endParaRPr>
          </a:p>
          <a:p>
            <a:r>
              <a:rPr lang="es-UY" dirty="0">
                <a:solidFill>
                  <a:schemeClr val="tx2">
                    <a:lumMod val="50000"/>
                  </a:schemeClr>
                </a:solidFill>
              </a:rPr>
              <a:t>Las conexiones que tiene una empresa determinada con el resto puede ser modificada en cualquier momento.</a:t>
            </a:r>
          </a:p>
          <a:p>
            <a:endParaRPr lang="es-UY" dirty="0">
              <a:solidFill>
                <a:schemeClr val="tx2">
                  <a:lumMod val="50000"/>
                </a:schemeClr>
              </a:solidFill>
            </a:endParaRPr>
          </a:p>
          <a:p>
            <a:endParaRPr lang="es-UY" dirty="0">
              <a:solidFill>
                <a:schemeClr val="tx2">
                  <a:lumMod val="50000"/>
                </a:schemeClr>
              </a:solidFill>
            </a:endParaRPr>
          </a:p>
          <a:p>
            <a:endParaRPr lang="es-UY" dirty="0">
              <a:solidFill>
                <a:schemeClr val="tx2">
                  <a:lumMod val="50000"/>
                </a:schemeClr>
              </a:solidFill>
            </a:endParaRPr>
          </a:p>
          <a:p>
            <a:r>
              <a:rPr lang="es-UY" dirty="0">
                <a:solidFill>
                  <a:schemeClr val="tx2">
                    <a:lumMod val="50000"/>
                  </a:schemeClr>
                </a:solidFill>
              </a:rPr>
              <a:t>Si hay una empresa que no está en la Aplicación y que desea incorporarla, deberá pedirle a esta empresa que gestione el uso de la Aplicación directamente con GS1 Uruguay poniéndose en contacto vía telefónica al </a:t>
            </a:r>
            <a:r>
              <a:rPr lang="es-UY" dirty="0" err="1">
                <a:solidFill>
                  <a:schemeClr val="tx2">
                    <a:lumMod val="50000"/>
                  </a:schemeClr>
                </a:solidFill>
              </a:rPr>
              <a:t>tel</a:t>
            </a:r>
            <a:r>
              <a:rPr lang="es-UY" dirty="0">
                <a:solidFill>
                  <a:schemeClr val="tx2">
                    <a:lumMod val="50000"/>
                  </a:schemeClr>
                </a:solidFill>
              </a:rPr>
              <a:t>: +(598) 2606 2134, personalmente en Carlos Federico Sáez 6535 o por correo electrónico a </a:t>
            </a:r>
            <a:r>
              <a:rPr lang="es-UY" dirty="0">
                <a:solidFill>
                  <a:schemeClr val="tx2">
                    <a:lumMod val="50000"/>
                  </a:schemeClr>
                </a:solidFill>
                <a:hlinkClick r:id="rId3"/>
              </a:rPr>
              <a:t>info@gs1uy.org</a:t>
            </a:r>
            <a:r>
              <a:rPr lang="es-UY" dirty="0">
                <a:solidFill>
                  <a:schemeClr val="tx2">
                    <a:lumMod val="50000"/>
                  </a:schemeClr>
                </a:solidFill>
              </a:rPr>
              <a:t>.</a:t>
            </a:r>
          </a:p>
          <a:p>
            <a:endParaRPr lang="es-UY" b="1" dirty="0">
              <a:solidFill>
                <a:schemeClr val="tx2">
                  <a:lumMod val="50000"/>
                </a:schemeClr>
              </a:solidFill>
            </a:endParaRPr>
          </a:p>
          <a:p>
            <a:endParaRPr lang="es-UY" dirty="0">
              <a:solidFill>
                <a:srgbClr val="FF0000"/>
              </a:solidFill>
            </a:endParaRPr>
          </a:p>
        </p:txBody>
      </p:sp>
      <p:pic>
        <p:nvPicPr>
          <p:cNvPr id="5" name="Imagen 4">
            <a:extLst>
              <a:ext uri="{FF2B5EF4-FFF2-40B4-BE49-F238E27FC236}">
                <a16:creationId xmlns:a16="http://schemas.microsoft.com/office/drawing/2014/main" id="{75B91C31-43A1-4E28-AB9B-C7B3C2DCCC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538" y="93648"/>
            <a:ext cx="830392" cy="448265"/>
          </a:xfrm>
          <a:prstGeom prst="rect">
            <a:avLst/>
          </a:prstGeom>
        </p:spPr>
      </p:pic>
      <p:pic>
        <p:nvPicPr>
          <p:cNvPr id="6" name="Imagen 5">
            <a:extLst>
              <a:ext uri="{FF2B5EF4-FFF2-40B4-BE49-F238E27FC236}">
                <a16:creationId xmlns:a16="http://schemas.microsoft.com/office/drawing/2014/main" id="{5D52A095-D5F8-4ABB-8D6A-D339D47AAD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4643" y="93648"/>
            <a:ext cx="1023398" cy="57749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572210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1062BF8-720D-44A6-A308-88E837660ACF}"/>
              </a:ext>
            </a:extLst>
          </p:cNvPr>
          <p:cNvSpPr>
            <a:spLocks noGrp="1"/>
          </p:cNvSpPr>
          <p:nvPr>
            <p:ph type="sldNum" sz="quarter" idx="12"/>
          </p:nvPr>
        </p:nvSpPr>
        <p:spPr/>
        <p:txBody>
          <a:bodyPr/>
          <a:lstStyle/>
          <a:p>
            <a:fld id="{FFDC930C-D44D-4939-9B2C-4AAE0B8F9BB6}" type="slidenum">
              <a:rPr lang="es-UY" smtClean="0"/>
              <a:t>25</a:t>
            </a:fld>
            <a:endParaRPr lang="es-UY"/>
          </a:p>
        </p:txBody>
      </p:sp>
      <p:sp>
        <p:nvSpPr>
          <p:cNvPr id="8" name="CuadroTexto 7">
            <a:extLst>
              <a:ext uri="{FF2B5EF4-FFF2-40B4-BE49-F238E27FC236}">
                <a16:creationId xmlns:a16="http://schemas.microsoft.com/office/drawing/2014/main" id="{FAA5160A-1E4B-4747-869A-28AF2B23FCF2}"/>
              </a:ext>
            </a:extLst>
          </p:cNvPr>
          <p:cNvSpPr txBox="1"/>
          <p:nvPr/>
        </p:nvSpPr>
        <p:spPr>
          <a:xfrm>
            <a:off x="908114" y="541913"/>
            <a:ext cx="6491927" cy="461665"/>
          </a:xfrm>
          <a:prstGeom prst="rect">
            <a:avLst/>
          </a:prstGeom>
          <a:noFill/>
        </p:spPr>
        <p:txBody>
          <a:bodyPr wrap="square" rtlCol="0">
            <a:spAutoFit/>
          </a:bodyPr>
          <a:lstStyle/>
          <a:p>
            <a:r>
              <a:rPr lang="es-UY" sz="2400" b="1" dirty="0">
                <a:solidFill>
                  <a:schemeClr val="tx2">
                    <a:lumMod val="50000"/>
                  </a:schemeClr>
                </a:solidFill>
              </a:rPr>
              <a:t>4.3 CONEXIONES ENTRE EMPRESAS</a:t>
            </a:r>
          </a:p>
        </p:txBody>
      </p:sp>
      <p:pic>
        <p:nvPicPr>
          <p:cNvPr id="5" name="Imagen 4">
            <a:extLst>
              <a:ext uri="{FF2B5EF4-FFF2-40B4-BE49-F238E27FC236}">
                <a16:creationId xmlns:a16="http://schemas.microsoft.com/office/drawing/2014/main" id="{75B91C31-43A1-4E28-AB9B-C7B3C2DCCC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538" y="93648"/>
            <a:ext cx="830392" cy="448265"/>
          </a:xfrm>
          <a:prstGeom prst="rect">
            <a:avLst/>
          </a:prstGeom>
        </p:spPr>
      </p:pic>
      <p:pic>
        <p:nvPicPr>
          <p:cNvPr id="6" name="Imagen 5">
            <a:extLst>
              <a:ext uri="{FF2B5EF4-FFF2-40B4-BE49-F238E27FC236}">
                <a16:creationId xmlns:a16="http://schemas.microsoft.com/office/drawing/2014/main" id="{5D52A095-D5F8-4ABB-8D6A-D339D47AAD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4643" y="93648"/>
            <a:ext cx="1023398" cy="577498"/>
          </a:xfrm>
          <a:prstGeom prst="rect">
            <a:avLst/>
          </a:prstGeom>
          <a:effectLst>
            <a:outerShdw blurRad="50800" dist="38100" dir="2700000" algn="tl" rotWithShape="0">
              <a:prstClr val="black">
                <a:alpha val="40000"/>
              </a:prstClr>
            </a:outerShdw>
          </a:effectLst>
        </p:spPr>
      </p:pic>
      <p:sp>
        <p:nvSpPr>
          <p:cNvPr id="7" name="Rectángulo 6">
            <a:extLst>
              <a:ext uri="{FF2B5EF4-FFF2-40B4-BE49-F238E27FC236}">
                <a16:creationId xmlns:a16="http://schemas.microsoft.com/office/drawing/2014/main" id="{E71ECE1C-6538-42E3-9C7E-68A71FB8A110}"/>
              </a:ext>
            </a:extLst>
          </p:cNvPr>
          <p:cNvSpPr/>
          <p:nvPr/>
        </p:nvSpPr>
        <p:spPr>
          <a:xfrm>
            <a:off x="807365" y="1103730"/>
            <a:ext cx="7707985" cy="923330"/>
          </a:xfrm>
          <a:prstGeom prst="rect">
            <a:avLst/>
          </a:prstGeom>
        </p:spPr>
        <p:txBody>
          <a:bodyPr wrap="square">
            <a:spAutoFit/>
          </a:bodyPr>
          <a:lstStyle/>
          <a:p>
            <a:r>
              <a:rPr lang="es-UY" dirty="0">
                <a:solidFill>
                  <a:schemeClr val="tx2">
                    <a:lumMod val="50000"/>
                  </a:schemeClr>
                </a:solidFill>
              </a:rPr>
              <a:t>Para Configurar las conexiones debe ir al Menú &gt; Configuración &gt; Conexiones .</a:t>
            </a:r>
          </a:p>
          <a:p>
            <a:r>
              <a:rPr lang="es-UY" dirty="0">
                <a:solidFill>
                  <a:schemeClr val="tx2">
                    <a:lumMod val="50000"/>
                  </a:schemeClr>
                </a:solidFill>
              </a:rPr>
              <a:t>O directamente del botón “Conexiones” en la pantalla principal</a:t>
            </a:r>
          </a:p>
          <a:p>
            <a:endParaRPr lang="es-UY" b="1" dirty="0">
              <a:solidFill>
                <a:schemeClr val="tx2">
                  <a:lumMod val="50000"/>
                </a:schemeClr>
              </a:solidFill>
            </a:endParaRPr>
          </a:p>
        </p:txBody>
      </p:sp>
      <p:pic>
        <p:nvPicPr>
          <p:cNvPr id="9" name="Imagen 8">
            <a:extLst>
              <a:ext uri="{FF2B5EF4-FFF2-40B4-BE49-F238E27FC236}">
                <a16:creationId xmlns:a16="http://schemas.microsoft.com/office/drawing/2014/main" id="{DCAC2066-D1AA-43E6-BD37-8174B1811277}"/>
              </a:ext>
            </a:extLst>
          </p:cNvPr>
          <p:cNvPicPr>
            <a:picLocks noChangeAspect="1"/>
          </p:cNvPicPr>
          <p:nvPr/>
        </p:nvPicPr>
        <p:blipFill>
          <a:blip r:embed="rId5"/>
          <a:stretch>
            <a:fillRect/>
          </a:stretch>
        </p:blipFill>
        <p:spPr>
          <a:xfrm>
            <a:off x="265791" y="1968756"/>
            <a:ext cx="8689947" cy="4406881"/>
          </a:xfrm>
          <a:prstGeom prst="rect">
            <a:avLst/>
          </a:prstGeom>
        </p:spPr>
      </p:pic>
      <p:sp>
        <p:nvSpPr>
          <p:cNvPr id="10" name="Rectángulo 9">
            <a:extLst>
              <a:ext uri="{FF2B5EF4-FFF2-40B4-BE49-F238E27FC236}">
                <a16:creationId xmlns:a16="http://schemas.microsoft.com/office/drawing/2014/main" id="{654F0148-8A59-4D67-8871-E06952E0AEA6}"/>
              </a:ext>
            </a:extLst>
          </p:cNvPr>
          <p:cNvSpPr/>
          <p:nvPr/>
        </p:nvSpPr>
        <p:spPr>
          <a:xfrm>
            <a:off x="7277884" y="3750906"/>
            <a:ext cx="951717" cy="2025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1" name="Rectángulo 10">
            <a:extLst>
              <a:ext uri="{FF2B5EF4-FFF2-40B4-BE49-F238E27FC236}">
                <a16:creationId xmlns:a16="http://schemas.microsoft.com/office/drawing/2014/main" id="{1B58B619-64C3-4680-B450-CE5DBF3C7B92}"/>
              </a:ext>
            </a:extLst>
          </p:cNvPr>
          <p:cNvSpPr/>
          <p:nvPr/>
        </p:nvSpPr>
        <p:spPr>
          <a:xfrm>
            <a:off x="1520890" y="3953455"/>
            <a:ext cx="251926" cy="2025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2" name="Rectángulo 11">
            <a:extLst>
              <a:ext uri="{FF2B5EF4-FFF2-40B4-BE49-F238E27FC236}">
                <a16:creationId xmlns:a16="http://schemas.microsoft.com/office/drawing/2014/main" id="{67A39A36-1FA5-4EBE-A9AC-4BAD18C8D1CD}"/>
              </a:ext>
            </a:extLst>
          </p:cNvPr>
          <p:cNvSpPr/>
          <p:nvPr/>
        </p:nvSpPr>
        <p:spPr>
          <a:xfrm>
            <a:off x="7486650" y="2068908"/>
            <a:ext cx="1073021" cy="223332"/>
          </a:xfrm>
          <a:prstGeom prst="rect">
            <a:avLst/>
          </a:prstGeom>
          <a:solidFill>
            <a:srgbClr val="2B3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Tree>
    <p:extLst>
      <p:ext uri="{BB962C8B-B14F-4D97-AF65-F5344CB8AC3E}">
        <p14:creationId xmlns:p14="http://schemas.microsoft.com/office/powerpoint/2010/main" val="9559118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78041DA-AC49-46AD-AD11-DA3C7A2F3D3F}"/>
              </a:ext>
            </a:extLst>
          </p:cNvPr>
          <p:cNvPicPr>
            <a:picLocks noChangeAspect="1"/>
          </p:cNvPicPr>
          <p:nvPr/>
        </p:nvPicPr>
        <p:blipFill>
          <a:blip r:embed="rId3"/>
          <a:stretch>
            <a:fillRect/>
          </a:stretch>
        </p:blipFill>
        <p:spPr>
          <a:xfrm>
            <a:off x="251926" y="1840855"/>
            <a:ext cx="8523743" cy="2988671"/>
          </a:xfrm>
          <a:prstGeom prst="rect">
            <a:avLst/>
          </a:prstGeom>
        </p:spPr>
      </p:pic>
      <p:sp>
        <p:nvSpPr>
          <p:cNvPr id="4" name="Marcador de número de diapositiva 3">
            <a:extLst>
              <a:ext uri="{FF2B5EF4-FFF2-40B4-BE49-F238E27FC236}">
                <a16:creationId xmlns:a16="http://schemas.microsoft.com/office/drawing/2014/main" id="{E1062BF8-720D-44A6-A308-88E837660ACF}"/>
              </a:ext>
            </a:extLst>
          </p:cNvPr>
          <p:cNvSpPr>
            <a:spLocks noGrp="1"/>
          </p:cNvSpPr>
          <p:nvPr>
            <p:ph type="sldNum" sz="quarter" idx="12"/>
          </p:nvPr>
        </p:nvSpPr>
        <p:spPr/>
        <p:txBody>
          <a:bodyPr/>
          <a:lstStyle/>
          <a:p>
            <a:fld id="{FFDC930C-D44D-4939-9B2C-4AAE0B8F9BB6}" type="slidenum">
              <a:rPr lang="es-UY" smtClean="0"/>
              <a:t>26</a:t>
            </a:fld>
            <a:endParaRPr lang="es-UY"/>
          </a:p>
        </p:txBody>
      </p:sp>
      <p:sp>
        <p:nvSpPr>
          <p:cNvPr id="8" name="CuadroTexto 7">
            <a:extLst>
              <a:ext uri="{FF2B5EF4-FFF2-40B4-BE49-F238E27FC236}">
                <a16:creationId xmlns:a16="http://schemas.microsoft.com/office/drawing/2014/main" id="{FAA5160A-1E4B-4747-869A-28AF2B23FCF2}"/>
              </a:ext>
            </a:extLst>
          </p:cNvPr>
          <p:cNvSpPr txBox="1"/>
          <p:nvPr/>
        </p:nvSpPr>
        <p:spPr>
          <a:xfrm>
            <a:off x="908114" y="541913"/>
            <a:ext cx="6491927" cy="461665"/>
          </a:xfrm>
          <a:prstGeom prst="rect">
            <a:avLst/>
          </a:prstGeom>
          <a:noFill/>
        </p:spPr>
        <p:txBody>
          <a:bodyPr wrap="square" rtlCol="0">
            <a:spAutoFit/>
          </a:bodyPr>
          <a:lstStyle/>
          <a:p>
            <a:r>
              <a:rPr lang="es-UY" sz="2400" b="1" dirty="0">
                <a:solidFill>
                  <a:schemeClr val="tx2">
                    <a:lumMod val="50000"/>
                  </a:schemeClr>
                </a:solidFill>
              </a:rPr>
              <a:t>4.3 CONEXIONES ENTRE EMPRESAS</a:t>
            </a:r>
          </a:p>
        </p:txBody>
      </p:sp>
      <p:pic>
        <p:nvPicPr>
          <p:cNvPr id="5" name="Imagen 4">
            <a:extLst>
              <a:ext uri="{FF2B5EF4-FFF2-40B4-BE49-F238E27FC236}">
                <a16:creationId xmlns:a16="http://schemas.microsoft.com/office/drawing/2014/main" id="{75B91C31-43A1-4E28-AB9B-C7B3C2DCCC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538" y="93648"/>
            <a:ext cx="830392" cy="448265"/>
          </a:xfrm>
          <a:prstGeom prst="rect">
            <a:avLst/>
          </a:prstGeom>
        </p:spPr>
      </p:pic>
      <p:pic>
        <p:nvPicPr>
          <p:cNvPr id="6" name="Imagen 5">
            <a:extLst>
              <a:ext uri="{FF2B5EF4-FFF2-40B4-BE49-F238E27FC236}">
                <a16:creationId xmlns:a16="http://schemas.microsoft.com/office/drawing/2014/main" id="{5D52A095-D5F8-4ABB-8D6A-D339D47AAD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4643" y="93648"/>
            <a:ext cx="1023398" cy="577498"/>
          </a:xfrm>
          <a:prstGeom prst="rect">
            <a:avLst/>
          </a:prstGeom>
          <a:effectLst>
            <a:outerShdw blurRad="50800" dist="38100" dir="2700000" algn="tl" rotWithShape="0">
              <a:prstClr val="black">
                <a:alpha val="40000"/>
              </a:prstClr>
            </a:outerShdw>
          </a:effectLst>
        </p:spPr>
      </p:pic>
      <p:sp>
        <p:nvSpPr>
          <p:cNvPr id="10" name="Rectángulo 9">
            <a:extLst>
              <a:ext uri="{FF2B5EF4-FFF2-40B4-BE49-F238E27FC236}">
                <a16:creationId xmlns:a16="http://schemas.microsoft.com/office/drawing/2014/main" id="{654F0148-8A59-4D67-8871-E06952E0AEA6}"/>
              </a:ext>
            </a:extLst>
          </p:cNvPr>
          <p:cNvSpPr/>
          <p:nvPr/>
        </p:nvSpPr>
        <p:spPr>
          <a:xfrm>
            <a:off x="7582295" y="2722842"/>
            <a:ext cx="951717" cy="2025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pic>
        <p:nvPicPr>
          <p:cNvPr id="3" name="Imagen 2">
            <a:extLst>
              <a:ext uri="{FF2B5EF4-FFF2-40B4-BE49-F238E27FC236}">
                <a16:creationId xmlns:a16="http://schemas.microsoft.com/office/drawing/2014/main" id="{40BD55AA-8D3E-479E-987A-84BFF764552E}"/>
              </a:ext>
            </a:extLst>
          </p:cNvPr>
          <p:cNvPicPr>
            <a:picLocks noChangeAspect="1"/>
          </p:cNvPicPr>
          <p:nvPr/>
        </p:nvPicPr>
        <p:blipFill>
          <a:blip r:embed="rId6"/>
          <a:stretch>
            <a:fillRect/>
          </a:stretch>
        </p:blipFill>
        <p:spPr>
          <a:xfrm>
            <a:off x="2940503" y="2824116"/>
            <a:ext cx="3860758" cy="3671304"/>
          </a:xfrm>
          <a:prstGeom prst="rect">
            <a:avLst/>
          </a:prstGeom>
        </p:spPr>
      </p:pic>
      <p:sp>
        <p:nvSpPr>
          <p:cNvPr id="11" name="Rectángulo 10">
            <a:extLst>
              <a:ext uri="{FF2B5EF4-FFF2-40B4-BE49-F238E27FC236}">
                <a16:creationId xmlns:a16="http://schemas.microsoft.com/office/drawing/2014/main" id="{1B58B619-64C3-4680-B450-CE5DBF3C7B92}"/>
              </a:ext>
            </a:extLst>
          </p:cNvPr>
          <p:cNvSpPr/>
          <p:nvPr/>
        </p:nvSpPr>
        <p:spPr>
          <a:xfrm>
            <a:off x="5458894" y="6153802"/>
            <a:ext cx="633995" cy="2025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2" name="Rectángulo 11">
            <a:extLst>
              <a:ext uri="{FF2B5EF4-FFF2-40B4-BE49-F238E27FC236}">
                <a16:creationId xmlns:a16="http://schemas.microsoft.com/office/drawing/2014/main" id="{41A5AA8A-F576-4999-9BDB-A2BC6281338E}"/>
              </a:ext>
            </a:extLst>
          </p:cNvPr>
          <p:cNvSpPr/>
          <p:nvPr/>
        </p:nvSpPr>
        <p:spPr>
          <a:xfrm>
            <a:off x="807365" y="1103730"/>
            <a:ext cx="7707985" cy="923330"/>
          </a:xfrm>
          <a:prstGeom prst="rect">
            <a:avLst/>
          </a:prstGeom>
        </p:spPr>
        <p:txBody>
          <a:bodyPr wrap="square">
            <a:spAutoFit/>
          </a:bodyPr>
          <a:lstStyle/>
          <a:p>
            <a:r>
              <a:rPr lang="es-UY" dirty="0">
                <a:solidFill>
                  <a:schemeClr val="tx2">
                    <a:lumMod val="50000"/>
                  </a:schemeClr>
                </a:solidFill>
              </a:rPr>
              <a:t>Debe seleccionar la empresa con la que mantendrá una conexión en la aplicación de acuerdo a su rol, finalmente click en “AGREGAR”.</a:t>
            </a:r>
          </a:p>
          <a:p>
            <a:endParaRPr lang="es-UY" b="1" dirty="0">
              <a:solidFill>
                <a:schemeClr val="tx2">
                  <a:lumMod val="50000"/>
                </a:schemeClr>
              </a:solidFill>
            </a:endParaRPr>
          </a:p>
        </p:txBody>
      </p:sp>
    </p:spTree>
    <p:extLst>
      <p:ext uri="{BB962C8B-B14F-4D97-AF65-F5344CB8AC3E}">
        <p14:creationId xmlns:p14="http://schemas.microsoft.com/office/powerpoint/2010/main" val="18252670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1062BF8-720D-44A6-A308-88E837660ACF}"/>
              </a:ext>
            </a:extLst>
          </p:cNvPr>
          <p:cNvSpPr>
            <a:spLocks noGrp="1"/>
          </p:cNvSpPr>
          <p:nvPr>
            <p:ph type="sldNum" sz="quarter" idx="12"/>
          </p:nvPr>
        </p:nvSpPr>
        <p:spPr/>
        <p:txBody>
          <a:bodyPr/>
          <a:lstStyle/>
          <a:p>
            <a:fld id="{FFDC930C-D44D-4939-9B2C-4AAE0B8F9BB6}" type="slidenum">
              <a:rPr lang="es-UY" smtClean="0"/>
              <a:t>27</a:t>
            </a:fld>
            <a:endParaRPr lang="es-UY"/>
          </a:p>
        </p:txBody>
      </p:sp>
      <p:sp>
        <p:nvSpPr>
          <p:cNvPr id="8" name="CuadroTexto 7">
            <a:extLst>
              <a:ext uri="{FF2B5EF4-FFF2-40B4-BE49-F238E27FC236}">
                <a16:creationId xmlns:a16="http://schemas.microsoft.com/office/drawing/2014/main" id="{FAA5160A-1E4B-4747-869A-28AF2B23FCF2}"/>
              </a:ext>
            </a:extLst>
          </p:cNvPr>
          <p:cNvSpPr txBox="1"/>
          <p:nvPr/>
        </p:nvSpPr>
        <p:spPr>
          <a:xfrm>
            <a:off x="908114" y="541913"/>
            <a:ext cx="6491927" cy="461665"/>
          </a:xfrm>
          <a:prstGeom prst="rect">
            <a:avLst/>
          </a:prstGeom>
          <a:noFill/>
        </p:spPr>
        <p:txBody>
          <a:bodyPr wrap="square" rtlCol="0">
            <a:spAutoFit/>
          </a:bodyPr>
          <a:lstStyle/>
          <a:p>
            <a:r>
              <a:rPr lang="es-UY" sz="2400" b="1" dirty="0">
                <a:solidFill>
                  <a:schemeClr val="tx2">
                    <a:lumMod val="50000"/>
                  </a:schemeClr>
                </a:solidFill>
              </a:rPr>
              <a:t>4.4 UBICACIONES DE LA EMPRESA</a:t>
            </a:r>
          </a:p>
        </p:txBody>
      </p:sp>
      <p:pic>
        <p:nvPicPr>
          <p:cNvPr id="5" name="Imagen 4">
            <a:extLst>
              <a:ext uri="{FF2B5EF4-FFF2-40B4-BE49-F238E27FC236}">
                <a16:creationId xmlns:a16="http://schemas.microsoft.com/office/drawing/2014/main" id="{75B91C31-43A1-4E28-AB9B-C7B3C2DCCC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538" y="93648"/>
            <a:ext cx="830392" cy="448265"/>
          </a:xfrm>
          <a:prstGeom prst="rect">
            <a:avLst/>
          </a:prstGeom>
        </p:spPr>
      </p:pic>
      <p:pic>
        <p:nvPicPr>
          <p:cNvPr id="6" name="Imagen 5">
            <a:extLst>
              <a:ext uri="{FF2B5EF4-FFF2-40B4-BE49-F238E27FC236}">
                <a16:creationId xmlns:a16="http://schemas.microsoft.com/office/drawing/2014/main" id="{5D52A095-D5F8-4ABB-8D6A-D339D47AAD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4643" y="93648"/>
            <a:ext cx="1023398" cy="577498"/>
          </a:xfrm>
          <a:prstGeom prst="rect">
            <a:avLst/>
          </a:prstGeom>
          <a:effectLst>
            <a:outerShdw blurRad="50800" dist="38100" dir="2700000" algn="tl" rotWithShape="0">
              <a:prstClr val="black">
                <a:alpha val="40000"/>
              </a:prstClr>
            </a:outerShdw>
          </a:effectLst>
        </p:spPr>
      </p:pic>
      <p:sp>
        <p:nvSpPr>
          <p:cNvPr id="7" name="Rectángulo 6">
            <a:extLst>
              <a:ext uri="{FF2B5EF4-FFF2-40B4-BE49-F238E27FC236}">
                <a16:creationId xmlns:a16="http://schemas.microsoft.com/office/drawing/2014/main" id="{93AF092E-775F-417C-B7F2-CD5CA32A2404}"/>
              </a:ext>
            </a:extLst>
          </p:cNvPr>
          <p:cNvSpPr/>
          <p:nvPr/>
        </p:nvSpPr>
        <p:spPr>
          <a:xfrm>
            <a:off x="695397" y="1185999"/>
            <a:ext cx="7888766" cy="1200329"/>
          </a:xfrm>
          <a:prstGeom prst="rect">
            <a:avLst/>
          </a:prstGeom>
        </p:spPr>
        <p:txBody>
          <a:bodyPr wrap="square">
            <a:spAutoFit/>
          </a:bodyPr>
          <a:lstStyle/>
          <a:p>
            <a:r>
              <a:rPr lang="es-UY" dirty="0">
                <a:solidFill>
                  <a:schemeClr val="tx2">
                    <a:lumMod val="50000"/>
                  </a:schemeClr>
                </a:solidFill>
              </a:rPr>
              <a:t>Como parte de la configuración inicial de la aplicación para su empresa, el usuario administrador deberá crear la/las ubicación/es relacionadas a su empresa.</a:t>
            </a:r>
          </a:p>
          <a:p>
            <a:r>
              <a:rPr lang="es-UY" dirty="0">
                <a:solidFill>
                  <a:schemeClr val="tx2">
                    <a:lumMod val="50000"/>
                  </a:schemeClr>
                </a:solidFill>
              </a:rPr>
              <a:t>Para ello deberá ingresar dentro del Menú Configuración a  “Ubicaciones”</a:t>
            </a:r>
          </a:p>
          <a:p>
            <a:r>
              <a:rPr lang="es-UY" dirty="0">
                <a:solidFill>
                  <a:schemeClr val="tx2">
                    <a:lumMod val="50000"/>
                  </a:schemeClr>
                </a:solidFill>
              </a:rPr>
              <a:t>Desde allí deberá completar los datos relacionados a la nueva ubicación.</a:t>
            </a:r>
            <a:endParaRPr lang="es-UY" dirty="0">
              <a:solidFill>
                <a:srgbClr val="FF0000"/>
              </a:solidFill>
            </a:endParaRPr>
          </a:p>
        </p:txBody>
      </p:sp>
      <p:pic>
        <p:nvPicPr>
          <p:cNvPr id="13" name="Imagen 12">
            <a:extLst>
              <a:ext uri="{FF2B5EF4-FFF2-40B4-BE49-F238E27FC236}">
                <a16:creationId xmlns:a16="http://schemas.microsoft.com/office/drawing/2014/main" id="{16C96D52-B728-4711-A21A-463EAB4E092F}"/>
              </a:ext>
            </a:extLst>
          </p:cNvPr>
          <p:cNvPicPr>
            <a:picLocks noChangeAspect="1"/>
          </p:cNvPicPr>
          <p:nvPr/>
        </p:nvPicPr>
        <p:blipFill rotWithShape="1">
          <a:blip r:embed="rId5"/>
          <a:srcRect b="10760"/>
          <a:stretch/>
        </p:blipFill>
        <p:spPr>
          <a:xfrm>
            <a:off x="248094" y="2423652"/>
            <a:ext cx="8689947" cy="3932699"/>
          </a:xfrm>
          <a:prstGeom prst="rect">
            <a:avLst/>
          </a:prstGeom>
        </p:spPr>
      </p:pic>
      <p:sp>
        <p:nvSpPr>
          <p:cNvPr id="14" name="Rectángulo 13">
            <a:extLst>
              <a:ext uri="{FF2B5EF4-FFF2-40B4-BE49-F238E27FC236}">
                <a16:creationId xmlns:a16="http://schemas.microsoft.com/office/drawing/2014/main" id="{CC431AA1-F869-478B-8329-C806E8F4A32B}"/>
              </a:ext>
            </a:extLst>
          </p:cNvPr>
          <p:cNvSpPr/>
          <p:nvPr/>
        </p:nvSpPr>
        <p:spPr>
          <a:xfrm>
            <a:off x="7250856" y="3813918"/>
            <a:ext cx="951717" cy="2025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5" name="Rectángulo 14">
            <a:extLst>
              <a:ext uri="{FF2B5EF4-FFF2-40B4-BE49-F238E27FC236}">
                <a16:creationId xmlns:a16="http://schemas.microsoft.com/office/drawing/2014/main" id="{23AE93BD-958A-4839-8739-4C6CE2378C98}"/>
              </a:ext>
            </a:extLst>
          </p:cNvPr>
          <p:cNvSpPr/>
          <p:nvPr/>
        </p:nvSpPr>
        <p:spPr>
          <a:xfrm>
            <a:off x="1503193" y="4408351"/>
            <a:ext cx="251926" cy="2025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6" name="Rectángulo 15">
            <a:extLst>
              <a:ext uri="{FF2B5EF4-FFF2-40B4-BE49-F238E27FC236}">
                <a16:creationId xmlns:a16="http://schemas.microsoft.com/office/drawing/2014/main" id="{272EA2CB-D683-4529-8E1F-197080E893CA}"/>
              </a:ext>
            </a:extLst>
          </p:cNvPr>
          <p:cNvSpPr/>
          <p:nvPr/>
        </p:nvSpPr>
        <p:spPr>
          <a:xfrm>
            <a:off x="7468953" y="2523804"/>
            <a:ext cx="1073021" cy="223332"/>
          </a:xfrm>
          <a:prstGeom prst="rect">
            <a:avLst/>
          </a:prstGeom>
          <a:solidFill>
            <a:srgbClr val="2B3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Tree>
    <p:extLst>
      <p:ext uri="{BB962C8B-B14F-4D97-AF65-F5344CB8AC3E}">
        <p14:creationId xmlns:p14="http://schemas.microsoft.com/office/powerpoint/2010/main" val="29292726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1062BF8-720D-44A6-A308-88E837660ACF}"/>
              </a:ext>
            </a:extLst>
          </p:cNvPr>
          <p:cNvSpPr>
            <a:spLocks noGrp="1"/>
          </p:cNvSpPr>
          <p:nvPr>
            <p:ph type="sldNum" sz="quarter" idx="12"/>
          </p:nvPr>
        </p:nvSpPr>
        <p:spPr/>
        <p:txBody>
          <a:bodyPr/>
          <a:lstStyle/>
          <a:p>
            <a:fld id="{FFDC930C-D44D-4939-9B2C-4AAE0B8F9BB6}" type="slidenum">
              <a:rPr lang="es-UY" smtClean="0"/>
              <a:t>28</a:t>
            </a:fld>
            <a:endParaRPr lang="es-UY"/>
          </a:p>
        </p:txBody>
      </p:sp>
      <p:pic>
        <p:nvPicPr>
          <p:cNvPr id="5" name="Imagen 4">
            <a:extLst>
              <a:ext uri="{FF2B5EF4-FFF2-40B4-BE49-F238E27FC236}">
                <a16:creationId xmlns:a16="http://schemas.microsoft.com/office/drawing/2014/main" id="{75B91C31-43A1-4E28-AB9B-C7B3C2DCCC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538" y="93648"/>
            <a:ext cx="830392" cy="448265"/>
          </a:xfrm>
          <a:prstGeom prst="rect">
            <a:avLst/>
          </a:prstGeom>
        </p:spPr>
      </p:pic>
      <p:pic>
        <p:nvPicPr>
          <p:cNvPr id="6" name="Imagen 5">
            <a:extLst>
              <a:ext uri="{FF2B5EF4-FFF2-40B4-BE49-F238E27FC236}">
                <a16:creationId xmlns:a16="http://schemas.microsoft.com/office/drawing/2014/main" id="{5D52A095-D5F8-4ABB-8D6A-D339D47AAD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4643" y="93648"/>
            <a:ext cx="1023398" cy="577498"/>
          </a:xfrm>
          <a:prstGeom prst="rect">
            <a:avLst/>
          </a:prstGeom>
          <a:effectLst>
            <a:outerShdw blurRad="50800" dist="38100" dir="2700000" algn="tl" rotWithShape="0">
              <a:prstClr val="black">
                <a:alpha val="40000"/>
              </a:prstClr>
            </a:outerShdw>
          </a:effectLst>
        </p:spPr>
      </p:pic>
      <p:sp>
        <p:nvSpPr>
          <p:cNvPr id="12" name="Rectángulo 11">
            <a:extLst>
              <a:ext uri="{FF2B5EF4-FFF2-40B4-BE49-F238E27FC236}">
                <a16:creationId xmlns:a16="http://schemas.microsoft.com/office/drawing/2014/main" id="{41A5AA8A-F576-4999-9BDB-A2BC6281338E}"/>
              </a:ext>
            </a:extLst>
          </p:cNvPr>
          <p:cNvSpPr/>
          <p:nvPr/>
        </p:nvSpPr>
        <p:spPr>
          <a:xfrm>
            <a:off x="807365" y="1096196"/>
            <a:ext cx="7707985" cy="923330"/>
          </a:xfrm>
          <a:prstGeom prst="rect">
            <a:avLst/>
          </a:prstGeom>
        </p:spPr>
        <p:txBody>
          <a:bodyPr wrap="square">
            <a:spAutoFit/>
          </a:bodyPr>
          <a:lstStyle/>
          <a:p>
            <a:r>
              <a:rPr lang="es-UY" b="1" dirty="0">
                <a:solidFill>
                  <a:schemeClr val="tx2">
                    <a:lumMod val="50000"/>
                  </a:schemeClr>
                </a:solidFill>
              </a:rPr>
              <a:t>Completar la información y dar click en “AGREGAR”.</a:t>
            </a:r>
          </a:p>
          <a:p>
            <a:r>
              <a:rPr lang="es-UY" b="1" dirty="0">
                <a:solidFill>
                  <a:schemeClr val="tx2">
                    <a:lumMod val="50000"/>
                  </a:schemeClr>
                </a:solidFill>
              </a:rPr>
              <a:t>Cuando agregue un usuario que pueda validar con token deberá vincularlo a una ubicación.</a:t>
            </a:r>
          </a:p>
        </p:txBody>
      </p:sp>
      <p:sp>
        <p:nvSpPr>
          <p:cNvPr id="13" name="CuadroTexto 12">
            <a:extLst>
              <a:ext uri="{FF2B5EF4-FFF2-40B4-BE49-F238E27FC236}">
                <a16:creationId xmlns:a16="http://schemas.microsoft.com/office/drawing/2014/main" id="{41463A4F-9B62-4D83-9F2D-6A10523978A6}"/>
              </a:ext>
            </a:extLst>
          </p:cNvPr>
          <p:cNvSpPr txBox="1"/>
          <p:nvPr/>
        </p:nvSpPr>
        <p:spPr>
          <a:xfrm>
            <a:off x="908114" y="541913"/>
            <a:ext cx="6491927" cy="461665"/>
          </a:xfrm>
          <a:prstGeom prst="rect">
            <a:avLst/>
          </a:prstGeom>
          <a:noFill/>
        </p:spPr>
        <p:txBody>
          <a:bodyPr wrap="square" rtlCol="0">
            <a:spAutoFit/>
          </a:bodyPr>
          <a:lstStyle/>
          <a:p>
            <a:r>
              <a:rPr lang="es-UY" sz="2400" b="1" dirty="0">
                <a:solidFill>
                  <a:schemeClr val="tx2">
                    <a:lumMod val="50000"/>
                  </a:schemeClr>
                </a:solidFill>
              </a:rPr>
              <a:t>4.4 UBICACIONES DE LA EMPRESA</a:t>
            </a:r>
          </a:p>
        </p:txBody>
      </p:sp>
      <p:pic>
        <p:nvPicPr>
          <p:cNvPr id="7" name="Imagen 6">
            <a:extLst>
              <a:ext uri="{FF2B5EF4-FFF2-40B4-BE49-F238E27FC236}">
                <a16:creationId xmlns:a16="http://schemas.microsoft.com/office/drawing/2014/main" id="{7EBFA98E-C135-4A13-8D63-F22F1B7648E8}"/>
              </a:ext>
            </a:extLst>
          </p:cNvPr>
          <p:cNvPicPr>
            <a:picLocks noChangeAspect="1"/>
          </p:cNvPicPr>
          <p:nvPr/>
        </p:nvPicPr>
        <p:blipFill>
          <a:blip r:embed="rId5"/>
          <a:stretch>
            <a:fillRect/>
          </a:stretch>
        </p:blipFill>
        <p:spPr>
          <a:xfrm>
            <a:off x="160221" y="2074497"/>
            <a:ext cx="8777820" cy="2925940"/>
          </a:xfrm>
          <a:prstGeom prst="rect">
            <a:avLst/>
          </a:prstGeom>
        </p:spPr>
      </p:pic>
      <p:sp>
        <p:nvSpPr>
          <p:cNvPr id="15" name="Rectángulo 14">
            <a:extLst>
              <a:ext uri="{FF2B5EF4-FFF2-40B4-BE49-F238E27FC236}">
                <a16:creationId xmlns:a16="http://schemas.microsoft.com/office/drawing/2014/main" id="{D3EAB9E4-33E8-4BAE-8425-2556FECAFAC8}"/>
              </a:ext>
            </a:extLst>
          </p:cNvPr>
          <p:cNvSpPr/>
          <p:nvPr/>
        </p:nvSpPr>
        <p:spPr>
          <a:xfrm>
            <a:off x="7641777" y="3101653"/>
            <a:ext cx="998369" cy="2626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Tree>
    <p:extLst>
      <p:ext uri="{BB962C8B-B14F-4D97-AF65-F5344CB8AC3E}">
        <p14:creationId xmlns:p14="http://schemas.microsoft.com/office/powerpoint/2010/main" val="32879633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1062BF8-720D-44A6-A308-88E837660ACF}"/>
              </a:ext>
            </a:extLst>
          </p:cNvPr>
          <p:cNvSpPr>
            <a:spLocks noGrp="1"/>
          </p:cNvSpPr>
          <p:nvPr>
            <p:ph type="sldNum" sz="quarter" idx="12"/>
          </p:nvPr>
        </p:nvSpPr>
        <p:spPr/>
        <p:txBody>
          <a:bodyPr/>
          <a:lstStyle/>
          <a:p>
            <a:fld id="{FFDC930C-D44D-4939-9B2C-4AAE0B8F9BB6}" type="slidenum">
              <a:rPr lang="es-UY" smtClean="0"/>
              <a:t>29</a:t>
            </a:fld>
            <a:endParaRPr lang="es-UY"/>
          </a:p>
        </p:txBody>
      </p:sp>
      <p:sp>
        <p:nvSpPr>
          <p:cNvPr id="8" name="CuadroTexto 7">
            <a:extLst>
              <a:ext uri="{FF2B5EF4-FFF2-40B4-BE49-F238E27FC236}">
                <a16:creationId xmlns:a16="http://schemas.microsoft.com/office/drawing/2014/main" id="{FAA5160A-1E4B-4747-869A-28AF2B23FCF2}"/>
              </a:ext>
            </a:extLst>
          </p:cNvPr>
          <p:cNvSpPr txBox="1"/>
          <p:nvPr/>
        </p:nvSpPr>
        <p:spPr>
          <a:xfrm>
            <a:off x="908114" y="541913"/>
            <a:ext cx="7236645" cy="461665"/>
          </a:xfrm>
          <a:prstGeom prst="rect">
            <a:avLst/>
          </a:prstGeom>
          <a:noFill/>
        </p:spPr>
        <p:txBody>
          <a:bodyPr wrap="square" rtlCol="0">
            <a:spAutoFit/>
          </a:bodyPr>
          <a:lstStyle/>
          <a:p>
            <a:r>
              <a:rPr lang="es-UY" sz="2400" b="1" dirty="0">
                <a:solidFill>
                  <a:schemeClr val="tx2">
                    <a:lumMod val="50000"/>
                  </a:schemeClr>
                </a:solidFill>
              </a:rPr>
              <a:t>5. TRANSACCIONES</a:t>
            </a:r>
          </a:p>
        </p:txBody>
      </p:sp>
      <p:sp>
        <p:nvSpPr>
          <p:cNvPr id="2" name="Rectángulo 1">
            <a:extLst>
              <a:ext uri="{FF2B5EF4-FFF2-40B4-BE49-F238E27FC236}">
                <a16:creationId xmlns:a16="http://schemas.microsoft.com/office/drawing/2014/main" id="{91937727-5A60-458D-9E66-C084F01810F1}"/>
              </a:ext>
            </a:extLst>
          </p:cNvPr>
          <p:cNvSpPr/>
          <p:nvPr/>
        </p:nvSpPr>
        <p:spPr>
          <a:xfrm>
            <a:off x="807365" y="1301694"/>
            <a:ext cx="7707985" cy="5078313"/>
          </a:xfrm>
          <a:prstGeom prst="rect">
            <a:avLst/>
          </a:prstGeom>
        </p:spPr>
        <p:txBody>
          <a:bodyPr wrap="square">
            <a:spAutoFit/>
          </a:bodyPr>
          <a:lstStyle/>
          <a:p>
            <a:r>
              <a:rPr lang="es-UY" dirty="0">
                <a:solidFill>
                  <a:schemeClr val="tx2">
                    <a:lumMod val="50000"/>
                  </a:schemeClr>
                </a:solidFill>
              </a:rPr>
              <a:t>Los usuarios operativos de las empresas con Roles de Transporte son quienes podrán crear y consultar transacciones. </a:t>
            </a:r>
          </a:p>
          <a:p>
            <a:endParaRPr lang="es-UY" dirty="0">
              <a:solidFill>
                <a:schemeClr val="tx2">
                  <a:lumMod val="50000"/>
                </a:schemeClr>
              </a:solidFill>
            </a:endParaRPr>
          </a:p>
          <a:p>
            <a:r>
              <a:rPr lang="es-UY" dirty="0">
                <a:solidFill>
                  <a:schemeClr val="tx2">
                    <a:lumMod val="50000"/>
                  </a:schemeClr>
                </a:solidFill>
              </a:rPr>
              <a:t>Los usuarios supervisores y administradores de todos los roles de empresas podrán consultar transacciones pero no crearlas. </a:t>
            </a:r>
          </a:p>
          <a:p>
            <a:endParaRPr lang="es-UY" dirty="0">
              <a:solidFill>
                <a:schemeClr val="tx2">
                  <a:lumMod val="50000"/>
                </a:schemeClr>
              </a:solidFill>
            </a:endParaRPr>
          </a:p>
          <a:p>
            <a:r>
              <a:rPr lang="es-UY" dirty="0">
                <a:solidFill>
                  <a:schemeClr val="tx2">
                    <a:lumMod val="50000"/>
                  </a:schemeClr>
                </a:solidFill>
              </a:rPr>
              <a:t>Las validaciones serán llevadas a cabo solo por los usuarios operativos y supervisores de las empresas con Roles “Cliente” o “Proveedor” que tengan un token para validarlas. Las transacciones que hayan sido validadas parcialmente por una de las dos partes se consideran en estado “En Transito” y las que hayan sido validadas por ambas partes se consideran como “Finalizadas” estos estados podrán ser visualizados en las consultas de transacciones.</a:t>
            </a:r>
          </a:p>
          <a:p>
            <a:endParaRPr lang="es-UY" dirty="0">
              <a:solidFill>
                <a:schemeClr val="tx2">
                  <a:lumMod val="50000"/>
                </a:schemeClr>
              </a:solidFill>
            </a:endParaRPr>
          </a:p>
          <a:p>
            <a:r>
              <a:rPr lang="es-UY" dirty="0">
                <a:solidFill>
                  <a:schemeClr val="tx2">
                    <a:lumMod val="50000"/>
                  </a:schemeClr>
                </a:solidFill>
              </a:rPr>
              <a:t>El objetivo es obtener la trazabilidad completa de lo que sucedió en las distintas transacciones ocurridas mediante las consultas de las mismas.</a:t>
            </a:r>
          </a:p>
          <a:p>
            <a:endParaRPr lang="es-UY" dirty="0">
              <a:solidFill>
                <a:schemeClr val="tx2">
                  <a:lumMod val="50000"/>
                </a:schemeClr>
              </a:solidFill>
            </a:endParaRPr>
          </a:p>
          <a:p>
            <a:r>
              <a:rPr lang="es-UY" dirty="0">
                <a:solidFill>
                  <a:schemeClr val="tx2">
                    <a:lumMod val="50000"/>
                  </a:schemeClr>
                </a:solidFill>
              </a:rPr>
              <a:t>Se podrán filtrar por Fecha, Origen, Destino y Estado. </a:t>
            </a:r>
          </a:p>
          <a:p>
            <a:endParaRPr lang="es-UY" dirty="0">
              <a:solidFill>
                <a:schemeClr val="tx2">
                  <a:lumMod val="50000"/>
                </a:schemeClr>
              </a:solidFill>
            </a:endParaRPr>
          </a:p>
        </p:txBody>
      </p:sp>
      <p:pic>
        <p:nvPicPr>
          <p:cNvPr id="5" name="Imagen 4">
            <a:extLst>
              <a:ext uri="{FF2B5EF4-FFF2-40B4-BE49-F238E27FC236}">
                <a16:creationId xmlns:a16="http://schemas.microsoft.com/office/drawing/2014/main" id="{A4F75BE5-6BB9-4BE2-AB6F-7CD97B9636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538" y="93648"/>
            <a:ext cx="830392" cy="448265"/>
          </a:xfrm>
          <a:prstGeom prst="rect">
            <a:avLst/>
          </a:prstGeom>
        </p:spPr>
      </p:pic>
      <p:pic>
        <p:nvPicPr>
          <p:cNvPr id="6" name="Imagen 5">
            <a:extLst>
              <a:ext uri="{FF2B5EF4-FFF2-40B4-BE49-F238E27FC236}">
                <a16:creationId xmlns:a16="http://schemas.microsoft.com/office/drawing/2014/main" id="{D16CCCE0-2C02-41B5-83F1-5EA0F9D75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4643" y="93648"/>
            <a:ext cx="1023398" cy="57749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11259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1062BF8-720D-44A6-A308-88E837660ACF}"/>
              </a:ext>
            </a:extLst>
          </p:cNvPr>
          <p:cNvSpPr>
            <a:spLocks noGrp="1"/>
          </p:cNvSpPr>
          <p:nvPr>
            <p:ph type="sldNum" sz="quarter" idx="12"/>
          </p:nvPr>
        </p:nvSpPr>
        <p:spPr/>
        <p:txBody>
          <a:bodyPr/>
          <a:lstStyle/>
          <a:p>
            <a:fld id="{FFDC930C-D44D-4939-9B2C-4AAE0B8F9BB6}" type="slidenum">
              <a:rPr lang="es-UY" smtClean="0"/>
              <a:t>3</a:t>
            </a:fld>
            <a:endParaRPr lang="es-UY"/>
          </a:p>
        </p:txBody>
      </p:sp>
      <p:graphicFrame>
        <p:nvGraphicFramePr>
          <p:cNvPr id="5" name="Tabla 4">
            <a:extLst>
              <a:ext uri="{FF2B5EF4-FFF2-40B4-BE49-F238E27FC236}">
                <a16:creationId xmlns:a16="http://schemas.microsoft.com/office/drawing/2014/main" id="{ACB45F60-1B86-43FB-BE6F-6BB301BFEE6C}"/>
              </a:ext>
            </a:extLst>
          </p:cNvPr>
          <p:cNvGraphicFramePr>
            <a:graphicFrameLocks noGrp="1"/>
          </p:cNvGraphicFramePr>
          <p:nvPr>
            <p:extLst>
              <p:ext uri="{D42A27DB-BD31-4B8C-83A1-F6EECF244321}">
                <p14:modId xmlns:p14="http://schemas.microsoft.com/office/powerpoint/2010/main" val="2000254294"/>
              </p:ext>
            </p:extLst>
          </p:nvPr>
        </p:nvGraphicFramePr>
        <p:xfrm>
          <a:off x="908115" y="1331018"/>
          <a:ext cx="7327770" cy="2123440"/>
        </p:xfrm>
        <a:graphic>
          <a:graphicData uri="http://schemas.openxmlformats.org/drawingml/2006/table">
            <a:tbl>
              <a:tblPr firstRow="1" bandRow="1">
                <a:tableStyleId>{D7AC3CCA-C797-4891-BE02-D94E43425B78}</a:tableStyleId>
              </a:tblPr>
              <a:tblGrid>
                <a:gridCol w="2975556">
                  <a:extLst>
                    <a:ext uri="{9D8B030D-6E8A-4147-A177-3AD203B41FA5}">
                      <a16:colId xmlns:a16="http://schemas.microsoft.com/office/drawing/2014/main" val="1229942143"/>
                    </a:ext>
                  </a:extLst>
                </a:gridCol>
                <a:gridCol w="4352214">
                  <a:extLst>
                    <a:ext uri="{9D8B030D-6E8A-4147-A177-3AD203B41FA5}">
                      <a16:colId xmlns:a16="http://schemas.microsoft.com/office/drawing/2014/main" val="1202168416"/>
                    </a:ext>
                  </a:extLst>
                </a:gridCol>
              </a:tblGrid>
              <a:tr h="370840">
                <a:tc>
                  <a:txBody>
                    <a:bodyPr/>
                    <a:lstStyle/>
                    <a:p>
                      <a:r>
                        <a:rPr lang="es-UY" sz="1600" dirty="0" err="1">
                          <a:solidFill>
                            <a:schemeClr val="bg1"/>
                          </a:solidFill>
                        </a:rPr>
                        <a:t>Item</a:t>
                      </a:r>
                      <a:r>
                        <a:rPr lang="es-UY" sz="1600" dirty="0">
                          <a:solidFill>
                            <a:schemeClr val="bg1"/>
                          </a:solidFill>
                        </a:rPr>
                        <a:t> del Documento</a:t>
                      </a:r>
                    </a:p>
                  </a:txBody>
                  <a:tcPr>
                    <a:solidFill>
                      <a:schemeClr val="tx2">
                        <a:lumMod val="50000"/>
                      </a:schemeClr>
                    </a:solidFill>
                  </a:tcPr>
                </a:tc>
                <a:tc>
                  <a:txBody>
                    <a:bodyPr/>
                    <a:lstStyle/>
                    <a:p>
                      <a:r>
                        <a:rPr lang="es-UY" sz="1600" dirty="0">
                          <a:solidFill>
                            <a:schemeClr val="bg1"/>
                          </a:solidFill>
                        </a:rPr>
                        <a:t>Valor Actual</a:t>
                      </a:r>
                    </a:p>
                  </a:txBody>
                  <a:tcPr>
                    <a:solidFill>
                      <a:schemeClr val="tx2">
                        <a:lumMod val="50000"/>
                      </a:schemeClr>
                    </a:solidFill>
                  </a:tcPr>
                </a:tc>
                <a:extLst>
                  <a:ext uri="{0D108BD9-81ED-4DB2-BD59-A6C34878D82A}">
                    <a16:rowId xmlns:a16="http://schemas.microsoft.com/office/drawing/2014/main" val="1833925307"/>
                  </a:ext>
                </a:extLst>
              </a:tr>
              <a:tr h="370840">
                <a:tc>
                  <a:txBody>
                    <a:bodyPr/>
                    <a:lstStyle/>
                    <a:p>
                      <a:r>
                        <a:rPr lang="es-UY" sz="1600" dirty="0"/>
                        <a:t>Nombre del Documento</a:t>
                      </a:r>
                    </a:p>
                  </a:txBody>
                  <a:tcPr>
                    <a:solidFill>
                      <a:schemeClr val="bg1"/>
                    </a:solidFill>
                  </a:tcPr>
                </a:tc>
                <a:tc>
                  <a:txBody>
                    <a:bodyPr/>
                    <a:lstStyle/>
                    <a:p>
                      <a:r>
                        <a:rPr lang="es-UY" dirty="0"/>
                        <a:t>Capacitación a Usuarios Administradores</a:t>
                      </a:r>
                    </a:p>
                  </a:txBody>
                  <a:tcPr>
                    <a:solidFill>
                      <a:schemeClr val="bg1"/>
                    </a:solidFill>
                  </a:tcPr>
                </a:tc>
                <a:extLst>
                  <a:ext uri="{0D108BD9-81ED-4DB2-BD59-A6C34878D82A}">
                    <a16:rowId xmlns:a16="http://schemas.microsoft.com/office/drawing/2014/main" val="3431227902"/>
                  </a:ext>
                </a:extLst>
              </a:tr>
              <a:tr h="370840">
                <a:tc>
                  <a:txBody>
                    <a:bodyPr/>
                    <a:lstStyle/>
                    <a:p>
                      <a:r>
                        <a:rPr lang="es-UY" sz="1600" dirty="0"/>
                        <a:t>Fecha de emisión del Documento</a:t>
                      </a:r>
                    </a:p>
                  </a:txBody>
                  <a:tcPr>
                    <a:solidFill>
                      <a:schemeClr val="bg1"/>
                    </a:solidFill>
                  </a:tcPr>
                </a:tc>
                <a:tc>
                  <a:txBody>
                    <a:bodyPr/>
                    <a:lstStyle/>
                    <a:p>
                      <a:r>
                        <a:rPr lang="es-UY" dirty="0"/>
                        <a:t>01/03/2018</a:t>
                      </a:r>
                    </a:p>
                  </a:txBody>
                  <a:tcPr>
                    <a:solidFill>
                      <a:schemeClr val="bg1"/>
                    </a:solidFill>
                  </a:tcPr>
                </a:tc>
                <a:extLst>
                  <a:ext uri="{0D108BD9-81ED-4DB2-BD59-A6C34878D82A}">
                    <a16:rowId xmlns:a16="http://schemas.microsoft.com/office/drawing/2014/main" val="3040932402"/>
                  </a:ext>
                </a:extLst>
              </a:tr>
              <a:tr h="370840">
                <a:tc>
                  <a:txBody>
                    <a:bodyPr/>
                    <a:lstStyle/>
                    <a:p>
                      <a:r>
                        <a:rPr lang="es-UY" sz="1600" dirty="0"/>
                        <a:t>Versión del Documento</a:t>
                      </a:r>
                    </a:p>
                  </a:txBody>
                  <a:tcPr>
                    <a:solidFill>
                      <a:schemeClr val="bg1"/>
                    </a:solidFill>
                  </a:tcPr>
                </a:tc>
                <a:tc>
                  <a:txBody>
                    <a:bodyPr/>
                    <a:lstStyle/>
                    <a:p>
                      <a:r>
                        <a:rPr lang="es-UY" dirty="0"/>
                        <a:t>v 1.1</a:t>
                      </a:r>
                    </a:p>
                  </a:txBody>
                  <a:tcPr>
                    <a:solidFill>
                      <a:schemeClr val="bg1"/>
                    </a:solidFill>
                  </a:tcPr>
                </a:tc>
                <a:extLst>
                  <a:ext uri="{0D108BD9-81ED-4DB2-BD59-A6C34878D82A}">
                    <a16:rowId xmlns:a16="http://schemas.microsoft.com/office/drawing/2014/main" val="2695889147"/>
                  </a:ext>
                </a:extLst>
              </a:tr>
              <a:tr h="370840">
                <a:tc>
                  <a:txBody>
                    <a:bodyPr/>
                    <a:lstStyle/>
                    <a:p>
                      <a:r>
                        <a:rPr lang="es-UY" sz="1600" dirty="0"/>
                        <a:t>Descripción del Documento</a:t>
                      </a:r>
                    </a:p>
                  </a:txBody>
                  <a:tcPr>
                    <a:solidFill>
                      <a:schemeClr val="bg1"/>
                    </a:solidFill>
                  </a:tcPr>
                </a:tc>
                <a:tc>
                  <a:txBody>
                    <a:bodyPr/>
                    <a:lstStyle/>
                    <a:p>
                      <a:r>
                        <a:rPr lang="es-UY" dirty="0"/>
                        <a:t>Documento de capacitación para usuarios finales con rol de administradores.</a:t>
                      </a:r>
                    </a:p>
                  </a:txBody>
                  <a:tcPr>
                    <a:solidFill>
                      <a:schemeClr val="bg1"/>
                    </a:solidFill>
                  </a:tcPr>
                </a:tc>
                <a:extLst>
                  <a:ext uri="{0D108BD9-81ED-4DB2-BD59-A6C34878D82A}">
                    <a16:rowId xmlns:a16="http://schemas.microsoft.com/office/drawing/2014/main" val="1597872347"/>
                  </a:ext>
                </a:extLst>
              </a:tr>
            </a:tbl>
          </a:graphicData>
        </a:graphic>
      </p:graphicFrame>
      <p:graphicFrame>
        <p:nvGraphicFramePr>
          <p:cNvPr id="6" name="Tabla 5">
            <a:extLst>
              <a:ext uri="{FF2B5EF4-FFF2-40B4-BE49-F238E27FC236}">
                <a16:creationId xmlns:a16="http://schemas.microsoft.com/office/drawing/2014/main" id="{E453AF0D-3784-474A-8715-96A4D41D9D96}"/>
              </a:ext>
            </a:extLst>
          </p:cNvPr>
          <p:cNvGraphicFramePr>
            <a:graphicFrameLocks noGrp="1"/>
          </p:cNvGraphicFramePr>
          <p:nvPr>
            <p:extLst>
              <p:ext uri="{D42A27DB-BD31-4B8C-83A1-F6EECF244321}">
                <p14:modId xmlns:p14="http://schemas.microsoft.com/office/powerpoint/2010/main" val="4025843922"/>
              </p:ext>
            </p:extLst>
          </p:nvPr>
        </p:nvGraphicFramePr>
        <p:xfrm>
          <a:off x="908116" y="4458630"/>
          <a:ext cx="7327769" cy="1854200"/>
        </p:xfrm>
        <a:graphic>
          <a:graphicData uri="http://schemas.openxmlformats.org/drawingml/2006/table">
            <a:tbl>
              <a:tblPr firstRow="1" bandRow="1">
                <a:tableStyleId>{D7AC3CCA-C797-4891-BE02-D94E43425B78}</a:tableStyleId>
              </a:tblPr>
              <a:tblGrid>
                <a:gridCol w="996099">
                  <a:extLst>
                    <a:ext uri="{9D8B030D-6E8A-4147-A177-3AD203B41FA5}">
                      <a16:colId xmlns:a16="http://schemas.microsoft.com/office/drawing/2014/main" val="1229942143"/>
                    </a:ext>
                  </a:extLst>
                </a:gridCol>
                <a:gridCol w="1687398">
                  <a:extLst>
                    <a:ext uri="{9D8B030D-6E8A-4147-A177-3AD203B41FA5}">
                      <a16:colId xmlns:a16="http://schemas.microsoft.com/office/drawing/2014/main" val="1202168416"/>
                    </a:ext>
                  </a:extLst>
                </a:gridCol>
                <a:gridCol w="2007910">
                  <a:extLst>
                    <a:ext uri="{9D8B030D-6E8A-4147-A177-3AD203B41FA5}">
                      <a16:colId xmlns:a16="http://schemas.microsoft.com/office/drawing/2014/main" val="4235645723"/>
                    </a:ext>
                  </a:extLst>
                </a:gridCol>
                <a:gridCol w="2636362">
                  <a:extLst>
                    <a:ext uri="{9D8B030D-6E8A-4147-A177-3AD203B41FA5}">
                      <a16:colId xmlns:a16="http://schemas.microsoft.com/office/drawing/2014/main" val="1857431738"/>
                    </a:ext>
                  </a:extLst>
                </a:gridCol>
              </a:tblGrid>
              <a:tr h="370840">
                <a:tc>
                  <a:txBody>
                    <a:bodyPr/>
                    <a:lstStyle/>
                    <a:p>
                      <a:r>
                        <a:rPr lang="es-UY" sz="1050" dirty="0">
                          <a:solidFill>
                            <a:schemeClr val="bg1"/>
                          </a:solidFill>
                        </a:rPr>
                        <a:t>Liberado</a:t>
                      </a:r>
                    </a:p>
                  </a:txBody>
                  <a:tcPr>
                    <a:solidFill>
                      <a:schemeClr val="tx2">
                        <a:lumMod val="50000"/>
                      </a:schemeClr>
                    </a:solidFill>
                  </a:tcPr>
                </a:tc>
                <a:tc>
                  <a:txBody>
                    <a:bodyPr/>
                    <a:lstStyle/>
                    <a:p>
                      <a:r>
                        <a:rPr lang="es-UY" sz="1050" dirty="0">
                          <a:solidFill>
                            <a:schemeClr val="bg1"/>
                          </a:solidFill>
                        </a:rPr>
                        <a:t>Fecha de cambio</a:t>
                      </a:r>
                    </a:p>
                  </a:txBody>
                  <a:tcPr>
                    <a:solidFill>
                      <a:schemeClr val="tx2">
                        <a:lumMod val="50000"/>
                      </a:schemeClr>
                    </a:solidFill>
                  </a:tcPr>
                </a:tc>
                <a:tc>
                  <a:txBody>
                    <a:bodyPr/>
                    <a:lstStyle/>
                    <a:p>
                      <a:r>
                        <a:rPr lang="es-UY" sz="1050" dirty="0">
                          <a:solidFill>
                            <a:schemeClr val="bg1"/>
                          </a:solidFill>
                        </a:rPr>
                        <a:t>Modificado por</a:t>
                      </a:r>
                    </a:p>
                  </a:txBody>
                  <a:tcPr>
                    <a:solidFill>
                      <a:schemeClr val="tx2">
                        <a:lumMod val="50000"/>
                      </a:schemeClr>
                    </a:solidFill>
                  </a:tcPr>
                </a:tc>
                <a:tc>
                  <a:txBody>
                    <a:bodyPr/>
                    <a:lstStyle/>
                    <a:p>
                      <a:r>
                        <a:rPr lang="es-UY" sz="1050" dirty="0">
                          <a:solidFill>
                            <a:schemeClr val="bg1"/>
                          </a:solidFill>
                        </a:rPr>
                        <a:t>Resumen del cambio</a:t>
                      </a:r>
                    </a:p>
                  </a:txBody>
                  <a:tcPr>
                    <a:solidFill>
                      <a:schemeClr val="tx2">
                        <a:lumMod val="50000"/>
                      </a:schemeClr>
                    </a:solidFill>
                  </a:tcPr>
                </a:tc>
                <a:extLst>
                  <a:ext uri="{0D108BD9-81ED-4DB2-BD59-A6C34878D82A}">
                    <a16:rowId xmlns:a16="http://schemas.microsoft.com/office/drawing/2014/main" val="1833925307"/>
                  </a:ext>
                </a:extLst>
              </a:tr>
              <a:tr h="370840">
                <a:tc>
                  <a:txBody>
                    <a:bodyPr/>
                    <a:lstStyle/>
                    <a:p>
                      <a:r>
                        <a:rPr lang="es-UY" sz="1050" dirty="0"/>
                        <a:t>1.0</a:t>
                      </a:r>
                    </a:p>
                  </a:txBody>
                  <a:tcPr>
                    <a:solidFill>
                      <a:schemeClr val="bg1"/>
                    </a:solidFill>
                  </a:tcPr>
                </a:tc>
                <a:tc>
                  <a:txBody>
                    <a:bodyPr/>
                    <a:lstStyle/>
                    <a:p>
                      <a:r>
                        <a:rPr lang="es-UY" sz="1100" dirty="0"/>
                        <a:t>01/03/2018</a:t>
                      </a:r>
                    </a:p>
                  </a:txBody>
                  <a:tcPr>
                    <a:solidFill>
                      <a:schemeClr val="bg1"/>
                    </a:solidFill>
                  </a:tcPr>
                </a:tc>
                <a:tc>
                  <a:txBody>
                    <a:bodyPr/>
                    <a:lstStyle/>
                    <a:p>
                      <a:r>
                        <a:rPr lang="es-UY" sz="1100" dirty="0"/>
                        <a:t>Hernán Sagastume</a:t>
                      </a:r>
                    </a:p>
                  </a:txBody>
                  <a:tcPr>
                    <a:solidFill>
                      <a:schemeClr val="bg1"/>
                    </a:solidFill>
                  </a:tcPr>
                </a:tc>
                <a:tc>
                  <a:txBody>
                    <a:bodyPr/>
                    <a:lstStyle/>
                    <a:p>
                      <a:r>
                        <a:rPr lang="es-UY" sz="1100" dirty="0"/>
                        <a:t>Emisión del documento</a:t>
                      </a:r>
                    </a:p>
                  </a:txBody>
                  <a:tcPr>
                    <a:solidFill>
                      <a:schemeClr val="bg1"/>
                    </a:solidFill>
                  </a:tcPr>
                </a:tc>
                <a:extLst>
                  <a:ext uri="{0D108BD9-81ED-4DB2-BD59-A6C34878D82A}">
                    <a16:rowId xmlns:a16="http://schemas.microsoft.com/office/drawing/2014/main" val="3431227902"/>
                  </a:ext>
                </a:extLst>
              </a:tr>
              <a:tr h="370840">
                <a:tc>
                  <a:txBody>
                    <a:bodyPr/>
                    <a:lstStyle/>
                    <a:p>
                      <a:r>
                        <a:rPr lang="es-UY" sz="1050" dirty="0"/>
                        <a:t>1.1</a:t>
                      </a:r>
                    </a:p>
                  </a:txBody>
                  <a:tcPr>
                    <a:solidFill>
                      <a:schemeClr val="bg1"/>
                    </a:solidFill>
                  </a:tcPr>
                </a:tc>
                <a:tc>
                  <a:txBody>
                    <a:bodyPr/>
                    <a:lstStyle/>
                    <a:p>
                      <a:r>
                        <a:rPr lang="es-UY" sz="1100" dirty="0"/>
                        <a:t>22/03/2018</a:t>
                      </a:r>
                    </a:p>
                  </a:txBody>
                  <a:tcPr>
                    <a:solidFill>
                      <a:schemeClr val="bg1"/>
                    </a:solidFill>
                  </a:tcPr>
                </a:tc>
                <a:tc>
                  <a:txBody>
                    <a:bodyPr/>
                    <a:lstStyle/>
                    <a:p>
                      <a:r>
                        <a:rPr lang="es-UY" sz="1100" dirty="0"/>
                        <a:t>Hernán Sagastume</a:t>
                      </a:r>
                    </a:p>
                  </a:txBody>
                  <a:tcPr>
                    <a:solidFill>
                      <a:schemeClr val="bg1"/>
                    </a:solidFill>
                  </a:tcPr>
                </a:tc>
                <a:tc>
                  <a:txBody>
                    <a:bodyPr/>
                    <a:lstStyle/>
                    <a:p>
                      <a:r>
                        <a:rPr lang="es-UY" sz="1100" dirty="0"/>
                        <a:t>Cambios generales</a:t>
                      </a:r>
                    </a:p>
                  </a:txBody>
                  <a:tcPr>
                    <a:solidFill>
                      <a:schemeClr val="bg1"/>
                    </a:solidFill>
                  </a:tcPr>
                </a:tc>
                <a:extLst>
                  <a:ext uri="{0D108BD9-81ED-4DB2-BD59-A6C34878D82A}">
                    <a16:rowId xmlns:a16="http://schemas.microsoft.com/office/drawing/2014/main" val="4099499652"/>
                  </a:ext>
                </a:extLst>
              </a:tr>
              <a:tr h="370840">
                <a:tc>
                  <a:txBody>
                    <a:bodyPr/>
                    <a:lstStyle/>
                    <a:p>
                      <a:endParaRPr lang="es-UY" sz="1050" dirty="0"/>
                    </a:p>
                  </a:txBody>
                  <a:tcPr>
                    <a:solidFill>
                      <a:schemeClr val="bg1"/>
                    </a:solidFill>
                  </a:tcPr>
                </a:tc>
                <a:tc>
                  <a:txBody>
                    <a:bodyPr/>
                    <a:lstStyle/>
                    <a:p>
                      <a:endParaRPr lang="es-UY" sz="1100" dirty="0"/>
                    </a:p>
                  </a:txBody>
                  <a:tcPr>
                    <a:solidFill>
                      <a:schemeClr val="bg1"/>
                    </a:solidFill>
                  </a:tcPr>
                </a:tc>
                <a:tc>
                  <a:txBody>
                    <a:bodyPr/>
                    <a:lstStyle/>
                    <a:p>
                      <a:endParaRPr lang="es-UY" sz="1100" dirty="0"/>
                    </a:p>
                  </a:txBody>
                  <a:tcPr>
                    <a:solidFill>
                      <a:schemeClr val="bg1"/>
                    </a:solidFill>
                  </a:tcPr>
                </a:tc>
                <a:tc>
                  <a:txBody>
                    <a:bodyPr/>
                    <a:lstStyle/>
                    <a:p>
                      <a:endParaRPr lang="es-UY" sz="1100" dirty="0"/>
                    </a:p>
                  </a:txBody>
                  <a:tcPr>
                    <a:solidFill>
                      <a:schemeClr val="bg1"/>
                    </a:solidFill>
                  </a:tcPr>
                </a:tc>
                <a:extLst>
                  <a:ext uri="{0D108BD9-81ED-4DB2-BD59-A6C34878D82A}">
                    <a16:rowId xmlns:a16="http://schemas.microsoft.com/office/drawing/2014/main" val="4133299299"/>
                  </a:ext>
                </a:extLst>
              </a:tr>
              <a:tr h="370840">
                <a:tc>
                  <a:txBody>
                    <a:bodyPr/>
                    <a:lstStyle/>
                    <a:p>
                      <a:endParaRPr lang="es-UY" sz="1050" dirty="0"/>
                    </a:p>
                  </a:txBody>
                  <a:tcPr>
                    <a:solidFill>
                      <a:schemeClr val="bg1"/>
                    </a:solidFill>
                  </a:tcPr>
                </a:tc>
                <a:tc>
                  <a:txBody>
                    <a:bodyPr/>
                    <a:lstStyle/>
                    <a:p>
                      <a:endParaRPr lang="es-UY" sz="1100" dirty="0"/>
                    </a:p>
                  </a:txBody>
                  <a:tcPr>
                    <a:solidFill>
                      <a:schemeClr val="bg1"/>
                    </a:solidFill>
                  </a:tcPr>
                </a:tc>
                <a:tc>
                  <a:txBody>
                    <a:bodyPr/>
                    <a:lstStyle/>
                    <a:p>
                      <a:endParaRPr lang="es-UY" sz="1100" dirty="0"/>
                    </a:p>
                  </a:txBody>
                  <a:tcPr>
                    <a:solidFill>
                      <a:schemeClr val="bg1"/>
                    </a:solidFill>
                  </a:tcPr>
                </a:tc>
                <a:tc>
                  <a:txBody>
                    <a:bodyPr/>
                    <a:lstStyle/>
                    <a:p>
                      <a:endParaRPr lang="es-UY" sz="1100" dirty="0"/>
                    </a:p>
                  </a:txBody>
                  <a:tcPr>
                    <a:solidFill>
                      <a:schemeClr val="bg1"/>
                    </a:solidFill>
                  </a:tcPr>
                </a:tc>
                <a:extLst>
                  <a:ext uri="{0D108BD9-81ED-4DB2-BD59-A6C34878D82A}">
                    <a16:rowId xmlns:a16="http://schemas.microsoft.com/office/drawing/2014/main" val="3804690457"/>
                  </a:ext>
                </a:extLst>
              </a:tr>
            </a:tbl>
          </a:graphicData>
        </a:graphic>
      </p:graphicFrame>
      <p:sp>
        <p:nvSpPr>
          <p:cNvPr id="7" name="CuadroTexto 6">
            <a:extLst>
              <a:ext uri="{FF2B5EF4-FFF2-40B4-BE49-F238E27FC236}">
                <a16:creationId xmlns:a16="http://schemas.microsoft.com/office/drawing/2014/main" id="{6D8D69E1-5276-4A25-9A0D-107798E115D8}"/>
              </a:ext>
            </a:extLst>
          </p:cNvPr>
          <p:cNvSpPr txBox="1"/>
          <p:nvPr/>
        </p:nvSpPr>
        <p:spPr>
          <a:xfrm>
            <a:off x="908114" y="3867130"/>
            <a:ext cx="3044858" cy="369332"/>
          </a:xfrm>
          <a:prstGeom prst="rect">
            <a:avLst/>
          </a:prstGeom>
          <a:noFill/>
        </p:spPr>
        <p:txBody>
          <a:bodyPr wrap="square" rtlCol="0">
            <a:spAutoFit/>
          </a:bodyPr>
          <a:lstStyle/>
          <a:p>
            <a:r>
              <a:rPr lang="es-UY" b="1" dirty="0">
                <a:solidFill>
                  <a:schemeClr val="tx2">
                    <a:lumMod val="50000"/>
                  </a:schemeClr>
                </a:solidFill>
              </a:rPr>
              <a:t>Log de Cambios</a:t>
            </a:r>
          </a:p>
        </p:txBody>
      </p:sp>
      <p:sp>
        <p:nvSpPr>
          <p:cNvPr id="8" name="CuadroTexto 7">
            <a:extLst>
              <a:ext uri="{FF2B5EF4-FFF2-40B4-BE49-F238E27FC236}">
                <a16:creationId xmlns:a16="http://schemas.microsoft.com/office/drawing/2014/main" id="{FAA5160A-1E4B-4747-869A-28AF2B23FCF2}"/>
              </a:ext>
            </a:extLst>
          </p:cNvPr>
          <p:cNvSpPr txBox="1"/>
          <p:nvPr/>
        </p:nvSpPr>
        <p:spPr>
          <a:xfrm>
            <a:off x="908114" y="541913"/>
            <a:ext cx="4106945" cy="369332"/>
          </a:xfrm>
          <a:prstGeom prst="rect">
            <a:avLst/>
          </a:prstGeom>
          <a:noFill/>
        </p:spPr>
        <p:txBody>
          <a:bodyPr wrap="square" rtlCol="0">
            <a:spAutoFit/>
          </a:bodyPr>
          <a:lstStyle/>
          <a:p>
            <a:r>
              <a:rPr lang="es-UY" b="1" dirty="0">
                <a:solidFill>
                  <a:schemeClr val="tx2">
                    <a:lumMod val="50000"/>
                  </a:schemeClr>
                </a:solidFill>
              </a:rPr>
              <a:t>Información del Documento</a:t>
            </a:r>
          </a:p>
        </p:txBody>
      </p:sp>
      <p:pic>
        <p:nvPicPr>
          <p:cNvPr id="9" name="Imagen 8">
            <a:extLst>
              <a:ext uri="{FF2B5EF4-FFF2-40B4-BE49-F238E27FC236}">
                <a16:creationId xmlns:a16="http://schemas.microsoft.com/office/drawing/2014/main" id="{556E146D-D741-4FDE-8739-A11E963BC1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538" y="93648"/>
            <a:ext cx="830392" cy="448265"/>
          </a:xfrm>
          <a:prstGeom prst="rect">
            <a:avLst/>
          </a:prstGeom>
        </p:spPr>
      </p:pic>
      <p:pic>
        <p:nvPicPr>
          <p:cNvPr id="10" name="Imagen 9">
            <a:extLst>
              <a:ext uri="{FF2B5EF4-FFF2-40B4-BE49-F238E27FC236}">
                <a16:creationId xmlns:a16="http://schemas.microsoft.com/office/drawing/2014/main" id="{C7303564-1CEA-4445-BB3B-0E8F1E889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4643" y="93648"/>
            <a:ext cx="1023398" cy="57749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36885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1062BF8-720D-44A6-A308-88E837660ACF}"/>
              </a:ext>
            </a:extLst>
          </p:cNvPr>
          <p:cNvSpPr>
            <a:spLocks noGrp="1"/>
          </p:cNvSpPr>
          <p:nvPr>
            <p:ph type="sldNum" sz="quarter" idx="12"/>
          </p:nvPr>
        </p:nvSpPr>
        <p:spPr/>
        <p:txBody>
          <a:bodyPr/>
          <a:lstStyle/>
          <a:p>
            <a:fld id="{FFDC930C-D44D-4939-9B2C-4AAE0B8F9BB6}" type="slidenum">
              <a:rPr lang="es-UY" smtClean="0"/>
              <a:t>30</a:t>
            </a:fld>
            <a:endParaRPr lang="es-UY"/>
          </a:p>
        </p:txBody>
      </p:sp>
      <p:sp>
        <p:nvSpPr>
          <p:cNvPr id="8" name="CuadroTexto 7">
            <a:extLst>
              <a:ext uri="{FF2B5EF4-FFF2-40B4-BE49-F238E27FC236}">
                <a16:creationId xmlns:a16="http://schemas.microsoft.com/office/drawing/2014/main" id="{FAA5160A-1E4B-4747-869A-28AF2B23FCF2}"/>
              </a:ext>
            </a:extLst>
          </p:cNvPr>
          <p:cNvSpPr txBox="1"/>
          <p:nvPr/>
        </p:nvSpPr>
        <p:spPr>
          <a:xfrm>
            <a:off x="906302" y="600530"/>
            <a:ext cx="4936505" cy="461665"/>
          </a:xfrm>
          <a:prstGeom prst="rect">
            <a:avLst/>
          </a:prstGeom>
          <a:noFill/>
        </p:spPr>
        <p:txBody>
          <a:bodyPr wrap="square" rtlCol="0">
            <a:spAutoFit/>
          </a:bodyPr>
          <a:lstStyle/>
          <a:p>
            <a:r>
              <a:rPr lang="es-UY" sz="2400" b="1" dirty="0">
                <a:solidFill>
                  <a:schemeClr val="tx2">
                    <a:lumMod val="50000"/>
                  </a:schemeClr>
                </a:solidFill>
              </a:rPr>
              <a:t>5.1 CREAR TRANSACCIONES</a:t>
            </a:r>
          </a:p>
        </p:txBody>
      </p:sp>
      <p:sp>
        <p:nvSpPr>
          <p:cNvPr id="2" name="Rectángulo 1">
            <a:extLst>
              <a:ext uri="{FF2B5EF4-FFF2-40B4-BE49-F238E27FC236}">
                <a16:creationId xmlns:a16="http://schemas.microsoft.com/office/drawing/2014/main" id="{91937727-5A60-458D-9E66-C084F01810F1}"/>
              </a:ext>
            </a:extLst>
          </p:cNvPr>
          <p:cNvSpPr/>
          <p:nvPr/>
        </p:nvSpPr>
        <p:spPr>
          <a:xfrm>
            <a:off x="621734" y="1558950"/>
            <a:ext cx="7707985" cy="4247317"/>
          </a:xfrm>
          <a:prstGeom prst="rect">
            <a:avLst/>
          </a:prstGeom>
        </p:spPr>
        <p:txBody>
          <a:bodyPr wrap="square">
            <a:spAutoFit/>
          </a:bodyPr>
          <a:lstStyle/>
          <a:p>
            <a:r>
              <a:rPr lang="es-UY" dirty="0">
                <a:solidFill>
                  <a:schemeClr val="tx2">
                    <a:lumMod val="50000"/>
                  </a:schemeClr>
                </a:solidFill>
              </a:rPr>
              <a:t>Para crear una transacción (con usuario operativo de empresa de transporte) se deben seguir los siguientes pasos:</a:t>
            </a:r>
          </a:p>
          <a:p>
            <a:endParaRPr lang="es-UY" dirty="0">
              <a:solidFill>
                <a:schemeClr val="tx2">
                  <a:lumMod val="50000"/>
                </a:schemeClr>
              </a:solidFill>
            </a:endParaRPr>
          </a:p>
          <a:p>
            <a:pPr marL="342900" indent="-342900">
              <a:buAutoNum type="arabicParenR"/>
            </a:pPr>
            <a:r>
              <a:rPr lang="es-UY" dirty="0">
                <a:solidFill>
                  <a:schemeClr val="tx2">
                    <a:lumMod val="50000"/>
                  </a:schemeClr>
                </a:solidFill>
              </a:rPr>
              <a:t>Iniciar Sesión con su usuario (mail) y contraseña.</a:t>
            </a:r>
          </a:p>
          <a:p>
            <a:pPr marL="342900" indent="-342900">
              <a:buAutoNum type="arabicParenR"/>
            </a:pPr>
            <a:endParaRPr lang="es-UY" dirty="0">
              <a:solidFill>
                <a:schemeClr val="tx2">
                  <a:lumMod val="50000"/>
                </a:schemeClr>
              </a:solidFill>
            </a:endParaRPr>
          </a:p>
          <a:p>
            <a:pPr marL="342900" indent="-342900">
              <a:buAutoNum type="arabicParenR"/>
            </a:pPr>
            <a:r>
              <a:rPr lang="es-UY" dirty="0">
                <a:solidFill>
                  <a:schemeClr val="tx2">
                    <a:lumMod val="50000"/>
                  </a:schemeClr>
                </a:solidFill>
              </a:rPr>
              <a:t>Ir al botón “Transacciones” o desde el Menú (parte superior izquierda) desplegar la opción “Pallets” y seleccionar “Transacciones”.</a:t>
            </a:r>
          </a:p>
          <a:p>
            <a:pPr marL="342900" indent="-342900">
              <a:buAutoNum type="arabicParenR"/>
            </a:pPr>
            <a:endParaRPr lang="es-UY" dirty="0">
              <a:solidFill>
                <a:schemeClr val="tx2">
                  <a:lumMod val="50000"/>
                </a:schemeClr>
              </a:solidFill>
            </a:endParaRPr>
          </a:p>
          <a:p>
            <a:pPr marL="342900" indent="-342900">
              <a:buAutoNum type="arabicParenR"/>
            </a:pPr>
            <a:r>
              <a:rPr lang="es-UY" dirty="0">
                <a:solidFill>
                  <a:schemeClr val="tx2">
                    <a:lumMod val="50000"/>
                  </a:schemeClr>
                </a:solidFill>
              </a:rPr>
              <a:t>Ir al botón “Iniciar Transacción”.</a:t>
            </a:r>
          </a:p>
          <a:p>
            <a:pPr marL="342900" indent="-342900">
              <a:buAutoNum type="arabicParenR"/>
            </a:pPr>
            <a:endParaRPr lang="es-UY" dirty="0">
              <a:solidFill>
                <a:srgbClr val="FF0000"/>
              </a:solidFill>
            </a:endParaRPr>
          </a:p>
          <a:p>
            <a:pPr marL="342900" indent="-342900">
              <a:buAutoNum type="arabicParenR" startAt="4"/>
            </a:pPr>
            <a:r>
              <a:rPr lang="es-UY" dirty="0">
                <a:solidFill>
                  <a:schemeClr val="tx2">
                    <a:lumMod val="50000"/>
                  </a:schemeClr>
                </a:solidFill>
              </a:rPr>
              <a:t>Seleccionar Origen (empresa desde donde se cargan los pallets) y su respectiva ubicación. Destino (empresa donde se entregarán los pallets) y su respectiva ubicación. En el campo detalles ingresar la matricula del camión y la cantidad de pallets que se están cargando en el Origen. </a:t>
            </a:r>
          </a:p>
          <a:p>
            <a:endParaRPr lang="es-UY" dirty="0">
              <a:solidFill>
                <a:schemeClr val="tx2">
                  <a:lumMod val="50000"/>
                </a:schemeClr>
              </a:solidFill>
            </a:endParaRPr>
          </a:p>
        </p:txBody>
      </p:sp>
      <p:pic>
        <p:nvPicPr>
          <p:cNvPr id="6" name="Imagen 5">
            <a:extLst>
              <a:ext uri="{FF2B5EF4-FFF2-40B4-BE49-F238E27FC236}">
                <a16:creationId xmlns:a16="http://schemas.microsoft.com/office/drawing/2014/main" id="{CBAC06DE-505B-4D16-B410-1EBBC125E4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538" y="93648"/>
            <a:ext cx="830392" cy="448265"/>
          </a:xfrm>
          <a:prstGeom prst="rect">
            <a:avLst/>
          </a:prstGeom>
        </p:spPr>
      </p:pic>
      <p:pic>
        <p:nvPicPr>
          <p:cNvPr id="7" name="Imagen 6">
            <a:extLst>
              <a:ext uri="{FF2B5EF4-FFF2-40B4-BE49-F238E27FC236}">
                <a16:creationId xmlns:a16="http://schemas.microsoft.com/office/drawing/2014/main" id="{1E850726-D173-4AED-97A4-C1473082CB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4643" y="93648"/>
            <a:ext cx="1023398" cy="57749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083341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1062BF8-720D-44A6-A308-88E837660ACF}"/>
              </a:ext>
            </a:extLst>
          </p:cNvPr>
          <p:cNvSpPr>
            <a:spLocks noGrp="1"/>
          </p:cNvSpPr>
          <p:nvPr>
            <p:ph type="sldNum" sz="quarter" idx="12"/>
          </p:nvPr>
        </p:nvSpPr>
        <p:spPr/>
        <p:txBody>
          <a:bodyPr/>
          <a:lstStyle/>
          <a:p>
            <a:fld id="{FFDC930C-D44D-4939-9B2C-4AAE0B8F9BB6}" type="slidenum">
              <a:rPr lang="es-UY" smtClean="0"/>
              <a:t>31</a:t>
            </a:fld>
            <a:endParaRPr lang="es-UY"/>
          </a:p>
        </p:txBody>
      </p:sp>
      <p:sp>
        <p:nvSpPr>
          <p:cNvPr id="8" name="CuadroTexto 7">
            <a:extLst>
              <a:ext uri="{FF2B5EF4-FFF2-40B4-BE49-F238E27FC236}">
                <a16:creationId xmlns:a16="http://schemas.microsoft.com/office/drawing/2014/main" id="{FAA5160A-1E4B-4747-869A-28AF2B23FCF2}"/>
              </a:ext>
            </a:extLst>
          </p:cNvPr>
          <p:cNvSpPr txBox="1"/>
          <p:nvPr/>
        </p:nvSpPr>
        <p:spPr>
          <a:xfrm>
            <a:off x="1160040" y="281507"/>
            <a:ext cx="4936505" cy="461665"/>
          </a:xfrm>
          <a:prstGeom prst="rect">
            <a:avLst/>
          </a:prstGeom>
          <a:noFill/>
        </p:spPr>
        <p:txBody>
          <a:bodyPr wrap="square" rtlCol="0">
            <a:spAutoFit/>
          </a:bodyPr>
          <a:lstStyle/>
          <a:p>
            <a:r>
              <a:rPr lang="es-UY" sz="2400" b="1" dirty="0">
                <a:solidFill>
                  <a:schemeClr val="tx2">
                    <a:lumMod val="50000"/>
                  </a:schemeClr>
                </a:solidFill>
              </a:rPr>
              <a:t>5.1 CREAR TRANSACCIONES</a:t>
            </a:r>
          </a:p>
        </p:txBody>
      </p:sp>
      <p:pic>
        <p:nvPicPr>
          <p:cNvPr id="6" name="Imagen 5">
            <a:extLst>
              <a:ext uri="{FF2B5EF4-FFF2-40B4-BE49-F238E27FC236}">
                <a16:creationId xmlns:a16="http://schemas.microsoft.com/office/drawing/2014/main" id="{CBAC06DE-505B-4D16-B410-1EBBC125E4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538" y="93648"/>
            <a:ext cx="830392" cy="448265"/>
          </a:xfrm>
          <a:prstGeom prst="rect">
            <a:avLst/>
          </a:prstGeom>
        </p:spPr>
      </p:pic>
      <p:pic>
        <p:nvPicPr>
          <p:cNvPr id="7" name="Imagen 6">
            <a:extLst>
              <a:ext uri="{FF2B5EF4-FFF2-40B4-BE49-F238E27FC236}">
                <a16:creationId xmlns:a16="http://schemas.microsoft.com/office/drawing/2014/main" id="{1E850726-D173-4AED-97A4-C1473082CB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4643" y="93648"/>
            <a:ext cx="1023398" cy="577498"/>
          </a:xfrm>
          <a:prstGeom prst="rect">
            <a:avLst/>
          </a:prstGeom>
          <a:effectLst>
            <a:outerShdw blurRad="50800" dist="38100" dir="2700000" algn="tl" rotWithShape="0">
              <a:prstClr val="black">
                <a:alpha val="40000"/>
              </a:prstClr>
            </a:outerShdw>
          </a:effectLst>
        </p:spPr>
      </p:pic>
      <p:sp>
        <p:nvSpPr>
          <p:cNvPr id="9" name="Rectángulo: esquinas redondeadas 8">
            <a:extLst>
              <a:ext uri="{FF2B5EF4-FFF2-40B4-BE49-F238E27FC236}">
                <a16:creationId xmlns:a16="http://schemas.microsoft.com/office/drawing/2014/main" id="{F276E1BB-094B-47F6-99E4-CDE66AE5BCE3}"/>
              </a:ext>
            </a:extLst>
          </p:cNvPr>
          <p:cNvSpPr/>
          <p:nvPr/>
        </p:nvSpPr>
        <p:spPr>
          <a:xfrm>
            <a:off x="439808" y="1178834"/>
            <a:ext cx="2824164" cy="5632173"/>
          </a:xfrm>
          <a:prstGeom prst="roundRect">
            <a:avLst>
              <a:gd name="adj" fmla="val 6549"/>
            </a:avLst>
          </a:prstGeom>
          <a:solidFill>
            <a:schemeClr val="tx1"/>
          </a:soli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pic>
        <p:nvPicPr>
          <p:cNvPr id="13" name="Imagen 12">
            <a:extLst>
              <a:ext uri="{FF2B5EF4-FFF2-40B4-BE49-F238E27FC236}">
                <a16:creationId xmlns:a16="http://schemas.microsoft.com/office/drawing/2014/main" id="{7FA2D44C-0851-4EB3-B3CC-0384249CFD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855" y="1240128"/>
            <a:ext cx="2626990" cy="5253979"/>
          </a:xfrm>
          <a:prstGeom prst="rect">
            <a:avLst/>
          </a:prstGeom>
        </p:spPr>
      </p:pic>
      <p:sp>
        <p:nvSpPr>
          <p:cNvPr id="14" name="Rectángulo: esquinas redondeadas 13">
            <a:extLst>
              <a:ext uri="{FF2B5EF4-FFF2-40B4-BE49-F238E27FC236}">
                <a16:creationId xmlns:a16="http://schemas.microsoft.com/office/drawing/2014/main" id="{9DB91DE3-38E9-40F5-9902-3C058BA00244}"/>
              </a:ext>
            </a:extLst>
          </p:cNvPr>
          <p:cNvSpPr/>
          <p:nvPr/>
        </p:nvSpPr>
        <p:spPr>
          <a:xfrm>
            <a:off x="5220187" y="1150841"/>
            <a:ext cx="2824164" cy="5632173"/>
          </a:xfrm>
          <a:prstGeom prst="roundRect">
            <a:avLst>
              <a:gd name="adj" fmla="val 6549"/>
            </a:avLst>
          </a:prstGeom>
          <a:solidFill>
            <a:schemeClr val="tx1"/>
          </a:soli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pic>
        <p:nvPicPr>
          <p:cNvPr id="16" name="Imagen 15">
            <a:extLst>
              <a:ext uri="{FF2B5EF4-FFF2-40B4-BE49-F238E27FC236}">
                <a16:creationId xmlns:a16="http://schemas.microsoft.com/office/drawing/2014/main" id="{18335057-6811-45DA-B249-48649E5FE2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18455" y="1212574"/>
            <a:ext cx="2640767" cy="5281533"/>
          </a:xfrm>
          <a:prstGeom prst="rect">
            <a:avLst/>
          </a:prstGeom>
        </p:spPr>
      </p:pic>
      <p:sp>
        <p:nvSpPr>
          <p:cNvPr id="11" name="Elipse 10">
            <a:extLst>
              <a:ext uri="{FF2B5EF4-FFF2-40B4-BE49-F238E27FC236}">
                <a16:creationId xmlns:a16="http://schemas.microsoft.com/office/drawing/2014/main" id="{810F0CF5-A3D6-49BF-8CA7-1CFC87F1D508}"/>
              </a:ext>
            </a:extLst>
          </p:cNvPr>
          <p:cNvSpPr/>
          <p:nvPr/>
        </p:nvSpPr>
        <p:spPr>
          <a:xfrm>
            <a:off x="1066953" y="5346441"/>
            <a:ext cx="1569874" cy="3327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2" name="Elipse 11">
            <a:extLst>
              <a:ext uri="{FF2B5EF4-FFF2-40B4-BE49-F238E27FC236}">
                <a16:creationId xmlns:a16="http://schemas.microsoft.com/office/drawing/2014/main" id="{06D3CA7F-94B1-4F27-925E-6A4C409E6846}"/>
              </a:ext>
            </a:extLst>
          </p:cNvPr>
          <p:cNvSpPr/>
          <p:nvPr/>
        </p:nvSpPr>
        <p:spPr>
          <a:xfrm>
            <a:off x="5474272" y="3867117"/>
            <a:ext cx="1598332" cy="2704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5" name="Rectángulo 14">
            <a:extLst>
              <a:ext uri="{FF2B5EF4-FFF2-40B4-BE49-F238E27FC236}">
                <a16:creationId xmlns:a16="http://schemas.microsoft.com/office/drawing/2014/main" id="{742523B4-B286-45E7-BB93-6209A5EA9219}"/>
              </a:ext>
            </a:extLst>
          </p:cNvPr>
          <p:cNvSpPr/>
          <p:nvPr/>
        </p:nvSpPr>
        <p:spPr>
          <a:xfrm>
            <a:off x="3761698" y="1259507"/>
            <a:ext cx="1363936" cy="830997"/>
          </a:xfrm>
          <a:prstGeom prst="rect">
            <a:avLst/>
          </a:prstGeom>
        </p:spPr>
        <p:txBody>
          <a:bodyPr wrap="square">
            <a:spAutoFit/>
          </a:bodyPr>
          <a:lstStyle/>
          <a:p>
            <a:pPr algn="just"/>
            <a:r>
              <a:rPr lang="es-UY" sz="1600" dirty="0">
                <a:solidFill>
                  <a:schemeClr val="tx2">
                    <a:lumMod val="50000"/>
                  </a:schemeClr>
                </a:solidFill>
              </a:rPr>
              <a:t>Otra forma de ingresar a transacciones</a:t>
            </a:r>
          </a:p>
        </p:txBody>
      </p:sp>
      <p:sp>
        <p:nvSpPr>
          <p:cNvPr id="18" name="Flecha: a la derecha 17">
            <a:extLst>
              <a:ext uri="{FF2B5EF4-FFF2-40B4-BE49-F238E27FC236}">
                <a16:creationId xmlns:a16="http://schemas.microsoft.com/office/drawing/2014/main" id="{357ED917-0299-4297-81C1-D4DDDD5FCAF2}"/>
              </a:ext>
            </a:extLst>
          </p:cNvPr>
          <p:cNvSpPr/>
          <p:nvPr/>
        </p:nvSpPr>
        <p:spPr>
          <a:xfrm rot="2072891">
            <a:off x="5049221" y="1412916"/>
            <a:ext cx="475502" cy="195253"/>
          </a:xfrm>
          <a:prstGeom prst="rightArrow">
            <a:avLst>
              <a:gd name="adj1" fmla="val 28806"/>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9" name="Flecha: a la derecha 18">
            <a:extLst>
              <a:ext uri="{FF2B5EF4-FFF2-40B4-BE49-F238E27FC236}">
                <a16:creationId xmlns:a16="http://schemas.microsoft.com/office/drawing/2014/main" id="{81DDD591-4A01-4FDC-AF30-1E68D1AD90E5}"/>
              </a:ext>
            </a:extLst>
          </p:cNvPr>
          <p:cNvSpPr/>
          <p:nvPr/>
        </p:nvSpPr>
        <p:spPr>
          <a:xfrm rot="3317573">
            <a:off x="6759833" y="3331373"/>
            <a:ext cx="475502" cy="195253"/>
          </a:xfrm>
          <a:prstGeom prst="rightArrow">
            <a:avLst>
              <a:gd name="adj1" fmla="val 28806"/>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Tree>
    <p:extLst>
      <p:ext uri="{BB962C8B-B14F-4D97-AF65-F5344CB8AC3E}">
        <p14:creationId xmlns:p14="http://schemas.microsoft.com/office/powerpoint/2010/main" val="12164903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ABBF813-41F6-4077-9B42-988CB6023A12}"/>
              </a:ext>
            </a:extLst>
          </p:cNvPr>
          <p:cNvSpPr>
            <a:spLocks noGrp="1"/>
          </p:cNvSpPr>
          <p:nvPr>
            <p:ph type="sldNum" sz="quarter" idx="12"/>
          </p:nvPr>
        </p:nvSpPr>
        <p:spPr/>
        <p:txBody>
          <a:bodyPr/>
          <a:lstStyle/>
          <a:p>
            <a:fld id="{FFDC930C-D44D-4939-9B2C-4AAE0B8F9BB6}" type="slidenum">
              <a:rPr lang="es-UY" smtClean="0"/>
              <a:t>32</a:t>
            </a:fld>
            <a:endParaRPr lang="es-UY"/>
          </a:p>
        </p:txBody>
      </p:sp>
      <p:pic>
        <p:nvPicPr>
          <p:cNvPr id="5" name="Imagen 4">
            <a:extLst>
              <a:ext uri="{FF2B5EF4-FFF2-40B4-BE49-F238E27FC236}">
                <a16:creationId xmlns:a16="http://schemas.microsoft.com/office/drawing/2014/main" id="{0D7CB16E-B991-4C76-B7D7-2290AAF5E960}"/>
              </a:ext>
            </a:extLst>
          </p:cNvPr>
          <p:cNvPicPr/>
          <p:nvPr/>
        </p:nvPicPr>
        <p:blipFill rotWithShape="1">
          <a:blip r:embed="rId2">
            <a:extLst>
              <a:ext uri="{28A0092B-C50C-407E-A947-70E740481C1C}">
                <a14:useLocalDpi xmlns:a14="http://schemas.microsoft.com/office/drawing/2010/main" val="0"/>
              </a:ext>
            </a:extLst>
          </a:blip>
          <a:srcRect r="66736"/>
          <a:stretch/>
        </p:blipFill>
        <p:spPr bwMode="auto">
          <a:xfrm>
            <a:off x="358036" y="210795"/>
            <a:ext cx="2618429" cy="5014348"/>
          </a:xfrm>
          <a:prstGeom prst="rect">
            <a:avLst/>
          </a:prstGeom>
          <a:noFill/>
        </p:spPr>
      </p:pic>
      <p:pic>
        <p:nvPicPr>
          <p:cNvPr id="6" name="Imagen 5">
            <a:extLst>
              <a:ext uri="{FF2B5EF4-FFF2-40B4-BE49-F238E27FC236}">
                <a16:creationId xmlns:a16="http://schemas.microsoft.com/office/drawing/2014/main" id="{9BE350A7-8EB8-4793-9E3F-61CF45B143EF}"/>
              </a:ext>
            </a:extLst>
          </p:cNvPr>
          <p:cNvPicPr/>
          <p:nvPr/>
        </p:nvPicPr>
        <p:blipFill rotWithShape="1">
          <a:blip r:embed="rId2">
            <a:extLst>
              <a:ext uri="{28A0092B-C50C-407E-A947-70E740481C1C}">
                <a14:useLocalDpi xmlns:a14="http://schemas.microsoft.com/office/drawing/2010/main" val="0"/>
              </a:ext>
            </a:extLst>
          </a:blip>
          <a:srcRect l="32952" t="-744" r="-908" b="744"/>
          <a:stretch/>
        </p:blipFill>
        <p:spPr bwMode="auto">
          <a:xfrm>
            <a:off x="3281628" y="210795"/>
            <a:ext cx="5349189" cy="5014348"/>
          </a:xfrm>
          <a:prstGeom prst="rect">
            <a:avLst/>
          </a:prstGeom>
          <a:noFill/>
        </p:spPr>
      </p:pic>
    </p:spTree>
    <p:extLst>
      <p:ext uri="{BB962C8B-B14F-4D97-AF65-F5344CB8AC3E}">
        <p14:creationId xmlns:p14="http://schemas.microsoft.com/office/powerpoint/2010/main" val="5522908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AEC978EC-AF67-442F-A1F1-4C71D04CB6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538" y="93648"/>
            <a:ext cx="830392" cy="448265"/>
          </a:xfrm>
          <a:prstGeom prst="rect">
            <a:avLst/>
          </a:prstGeom>
        </p:spPr>
      </p:pic>
      <p:pic>
        <p:nvPicPr>
          <p:cNvPr id="11" name="Imagen 10">
            <a:extLst>
              <a:ext uri="{FF2B5EF4-FFF2-40B4-BE49-F238E27FC236}">
                <a16:creationId xmlns:a16="http://schemas.microsoft.com/office/drawing/2014/main" id="{EAAA1992-2F67-4639-B9E5-7D8FD230C0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4643" y="93648"/>
            <a:ext cx="1023398" cy="577498"/>
          </a:xfrm>
          <a:prstGeom prst="rect">
            <a:avLst/>
          </a:prstGeom>
          <a:effectLst>
            <a:outerShdw blurRad="50800" dist="38100" dir="2700000" algn="tl" rotWithShape="0">
              <a:prstClr val="black">
                <a:alpha val="40000"/>
              </a:prstClr>
            </a:outerShdw>
          </a:effectLst>
        </p:spPr>
      </p:pic>
      <p:grpSp>
        <p:nvGrpSpPr>
          <p:cNvPr id="5" name="Grupo 4">
            <a:extLst>
              <a:ext uri="{FF2B5EF4-FFF2-40B4-BE49-F238E27FC236}">
                <a16:creationId xmlns:a16="http://schemas.microsoft.com/office/drawing/2014/main" id="{EFBB7AF9-886E-4D9D-9AB4-4E5A0C39368D}"/>
              </a:ext>
            </a:extLst>
          </p:cNvPr>
          <p:cNvGrpSpPr/>
          <p:nvPr/>
        </p:nvGrpSpPr>
        <p:grpSpPr>
          <a:xfrm>
            <a:off x="621734" y="701522"/>
            <a:ext cx="2824164" cy="5632173"/>
            <a:chOff x="621734" y="701522"/>
            <a:chExt cx="2824164" cy="5632173"/>
          </a:xfrm>
        </p:grpSpPr>
        <p:sp>
          <p:nvSpPr>
            <p:cNvPr id="20" name="Rectángulo: esquinas redondeadas 19">
              <a:extLst>
                <a:ext uri="{FF2B5EF4-FFF2-40B4-BE49-F238E27FC236}">
                  <a16:creationId xmlns:a16="http://schemas.microsoft.com/office/drawing/2014/main" id="{FC1E929C-6D3F-4014-84B9-AD249FD50284}"/>
                </a:ext>
              </a:extLst>
            </p:cNvPr>
            <p:cNvSpPr/>
            <p:nvPr/>
          </p:nvSpPr>
          <p:spPr>
            <a:xfrm>
              <a:off x="621734" y="701522"/>
              <a:ext cx="2824164" cy="5632173"/>
            </a:xfrm>
            <a:prstGeom prst="roundRect">
              <a:avLst>
                <a:gd name="adj" fmla="val 6549"/>
              </a:avLst>
            </a:prstGeom>
            <a:solidFill>
              <a:schemeClr val="tx1"/>
            </a:soli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pic>
          <p:nvPicPr>
            <p:cNvPr id="15" name="Imagen 14">
              <a:extLst>
                <a:ext uri="{FF2B5EF4-FFF2-40B4-BE49-F238E27FC236}">
                  <a16:creationId xmlns:a16="http://schemas.microsoft.com/office/drawing/2014/main" id="{3BB8C928-337C-4C01-B34F-2F3001C752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1746" y="804862"/>
              <a:ext cx="2624139" cy="5248276"/>
            </a:xfrm>
            <a:prstGeom prst="rect">
              <a:avLst/>
            </a:prstGeom>
          </p:spPr>
        </p:pic>
        <p:pic>
          <p:nvPicPr>
            <p:cNvPr id="3" name="Imagen 2">
              <a:extLst>
                <a:ext uri="{FF2B5EF4-FFF2-40B4-BE49-F238E27FC236}">
                  <a16:creationId xmlns:a16="http://schemas.microsoft.com/office/drawing/2014/main" id="{322C5704-909A-41CC-92C9-4B7FF6CEDE46}"/>
                </a:ext>
              </a:extLst>
            </p:cNvPr>
            <p:cNvPicPr>
              <a:picLocks noChangeAspect="1"/>
            </p:cNvPicPr>
            <p:nvPr/>
          </p:nvPicPr>
          <p:blipFill>
            <a:blip r:embed="rId6"/>
            <a:stretch>
              <a:fillRect/>
            </a:stretch>
          </p:blipFill>
          <p:spPr>
            <a:xfrm>
              <a:off x="729058" y="998375"/>
              <a:ext cx="2610847" cy="4683968"/>
            </a:xfrm>
            <a:prstGeom prst="rect">
              <a:avLst/>
            </a:prstGeom>
          </p:spPr>
        </p:pic>
        <p:sp>
          <p:nvSpPr>
            <p:cNvPr id="18" name="Flecha: a la derecha 17">
              <a:extLst>
                <a:ext uri="{FF2B5EF4-FFF2-40B4-BE49-F238E27FC236}">
                  <a16:creationId xmlns:a16="http://schemas.microsoft.com/office/drawing/2014/main" id="{C7F87AA7-DE60-4A5E-AC85-97AE71FAC894}"/>
                </a:ext>
              </a:extLst>
            </p:cNvPr>
            <p:cNvSpPr/>
            <p:nvPr/>
          </p:nvSpPr>
          <p:spPr>
            <a:xfrm rot="2072891">
              <a:off x="736514" y="1459569"/>
              <a:ext cx="475502" cy="195253"/>
            </a:xfrm>
            <a:prstGeom prst="rightArrow">
              <a:avLst>
                <a:gd name="adj1" fmla="val 28806"/>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grpSp>
        <p:nvGrpSpPr>
          <p:cNvPr id="9" name="Grupo 8">
            <a:extLst>
              <a:ext uri="{FF2B5EF4-FFF2-40B4-BE49-F238E27FC236}">
                <a16:creationId xmlns:a16="http://schemas.microsoft.com/office/drawing/2014/main" id="{E9D1A7A8-FD16-4F73-9D28-86DD73EE2666}"/>
              </a:ext>
            </a:extLst>
          </p:cNvPr>
          <p:cNvGrpSpPr/>
          <p:nvPr/>
        </p:nvGrpSpPr>
        <p:grpSpPr>
          <a:xfrm>
            <a:off x="3881228" y="881914"/>
            <a:ext cx="2824164" cy="5632173"/>
            <a:chOff x="3881228" y="881914"/>
            <a:chExt cx="2824164" cy="5632173"/>
          </a:xfrm>
        </p:grpSpPr>
        <p:sp>
          <p:nvSpPr>
            <p:cNvPr id="24" name="Rectángulo: esquinas redondeadas 23">
              <a:extLst>
                <a:ext uri="{FF2B5EF4-FFF2-40B4-BE49-F238E27FC236}">
                  <a16:creationId xmlns:a16="http://schemas.microsoft.com/office/drawing/2014/main" id="{65B3588C-F4E2-48DF-8E7F-856A39B9E329}"/>
                </a:ext>
              </a:extLst>
            </p:cNvPr>
            <p:cNvSpPr/>
            <p:nvPr/>
          </p:nvSpPr>
          <p:spPr>
            <a:xfrm>
              <a:off x="3881228" y="881914"/>
              <a:ext cx="2824164" cy="5632173"/>
            </a:xfrm>
            <a:prstGeom prst="roundRect">
              <a:avLst>
                <a:gd name="adj" fmla="val 6549"/>
              </a:avLst>
            </a:prstGeom>
            <a:solidFill>
              <a:schemeClr val="tx1"/>
            </a:soli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pic>
          <p:nvPicPr>
            <p:cNvPr id="25" name="Imagen 24">
              <a:extLst>
                <a:ext uri="{FF2B5EF4-FFF2-40B4-BE49-F238E27FC236}">
                  <a16:creationId xmlns:a16="http://schemas.microsoft.com/office/drawing/2014/main" id="{A6D3CD38-9689-4926-8ED6-9BACC4FE13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1240" y="985254"/>
              <a:ext cx="2624139" cy="5248276"/>
            </a:xfrm>
            <a:prstGeom prst="rect">
              <a:avLst/>
            </a:prstGeom>
          </p:spPr>
        </p:pic>
        <p:pic>
          <p:nvPicPr>
            <p:cNvPr id="7" name="Imagen 6">
              <a:extLst>
                <a:ext uri="{FF2B5EF4-FFF2-40B4-BE49-F238E27FC236}">
                  <a16:creationId xmlns:a16="http://schemas.microsoft.com/office/drawing/2014/main" id="{85F16BD2-261A-4FFB-B486-8AB32461C658}"/>
                </a:ext>
              </a:extLst>
            </p:cNvPr>
            <p:cNvPicPr>
              <a:picLocks noChangeAspect="1"/>
            </p:cNvPicPr>
            <p:nvPr/>
          </p:nvPicPr>
          <p:blipFill>
            <a:blip r:embed="rId7"/>
            <a:stretch>
              <a:fillRect/>
            </a:stretch>
          </p:blipFill>
          <p:spPr>
            <a:xfrm>
              <a:off x="3974525" y="1184929"/>
              <a:ext cx="2630854" cy="4712449"/>
            </a:xfrm>
            <a:prstGeom prst="rect">
              <a:avLst/>
            </a:prstGeom>
          </p:spPr>
        </p:pic>
        <p:sp>
          <p:nvSpPr>
            <p:cNvPr id="27" name="Flecha: a la derecha 26">
              <a:extLst>
                <a:ext uri="{FF2B5EF4-FFF2-40B4-BE49-F238E27FC236}">
                  <a16:creationId xmlns:a16="http://schemas.microsoft.com/office/drawing/2014/main" id="{D156D759-69F1-49B5-ABA8-BDF1152EA05F}"/>
                </a:ext>
              </a:extLst>
            </p:cNvPr>
            <p:cNvSpPr/>
            <p:nvPr/>
          </p:nvSpPr>
          <p:spPr>
            <a:xfrm>
              <a:off x="3981240" y="3908918"/>
              <a:ext cx="475502" cy="195253"/>
            </a:xfrm>
            <a:prstGeom prst="rightArrow">
              <a:avLst>
                <a:gd name="adj1" fmla="val 28806"/>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8" name="Flecha: a la derecha 27">
              <a:extLst>
                <a:ext uri="{FF2B5EF4-FFF2-40B4-BE49-F238E27FC236}">
                  <a16:creationId xmlns:a16="http://schemas.microsoft.com/office/drawing/2014/main" id="{0D17A36F-8D59-4D69-8E85-4D5460E2952E}"/>
                </a:ext>
              </a:extLst>
            </p:cNvPr>
            <p:cNvSpPr/>
            <p:nvPr/>
          </p:nvSpPr>
          <p:spPr>
            <a:xfrm>
              <a:off x="4218991" y="5667577"/>
              <a:ext cx="475502" cy="195253"/>
            </a:xfrm>
            <a:prstGeom prst="rightArrow">
              <a:avLst>
                <a:gd name="adj1" fmla="val 28806"/>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grpSp>
        <p:nvGrpSpPr>
          <p:cNvPr id="16" name="Grupo 15">
            <a:extLst>
              <a:ext uri="{FF2B5EF4-FFF2-40B4-BE49-F238E27FC236}">
                <a16:creationId xmlns:a16="http://schemas.microsoft.com/office/drawing/2014/main" id="{9835AF57-11F6-45E9-84FC-F82B5C27DCE6}"/>
              </a:ext>
            </a:extLst>
          </p:cNvPr>
          <p:cNvGrpSpPr/>
          <p:nvPr/>
        </p:nvGrpSpPr>
        <p:grpSpPr>
          <a:xfrm>
            <a:off x="6943143" y="881913"/>
            <a:ext cx="2824164" cy="5632173"/>
            <a:chOff x="621734" y="701522"/>
            <a:chExt cx="2824164" cy="5632173"/>
          </a:xfrm>
        </p:grpSpPr>
        <p:sp>
          <p:nvSpPr>
            <p:cNvPr id="17" name="Rectángulo: esquinas redondeadas 16">
              <a:extLst>
                <a:ext uri="{FF2B5EF4-FFF2-40B4-BE49-F238E27FC236}">
                  <a16:creationId xmlns:a16="http://schemas.microsoft.com/office/drawing/2014/main" id="{EB6ED1D6-026A-4978-B944-F070043F0C47}"/>
                </a:ext>
              </a:extLst>
            </p:cNvPr>
            <p:cNvSpPr/>
            <p:nvPr/>
          </p:nvSpPr>
          <p:spPr>
            <a:xfrm>
              <a:off x="621734" y="701522"/>
              <a:ext cx="2824164" cy="5632173"/>
            </a:xfrm>
            <a:prstGeom prst="roundRect">
              <a:avLst>
                <a:gd name="adj" fmla="val 6549"/>
              </a:avLst>
            </a:prstGeom>
            <a:solidFill>
              <a:schemeClr val="tx1"/>
            </a:soli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pic>
          <p:nvPicPr>
            <p:cNvPr id="19" name="Imagen 18">
              <a:extLst>
                <a:ext uri="{FF2B5EF4-FFF2-40B4-BE49-F238E27FC236}">
                  <a16:creationId xmlns:a16="http://schemas.microsoft.com/office/drawing/2014/main" id="{D002233C-3EA7-49AD-ABF9-F68D430BE0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1746" y="804862"/>
              <a:ext cx="2624139" cy="5248276"/>
            </a:xfrm>
            <a:prstGeom prst="rect">
              <a:avLst/>
            </a:prstGeom>
          </p:spPr>
        </p:pic>
        <p:pic>
          <p:nvPicPr>
            <p:cNvPr id="21" name="Imagen 20">
              <a:extLst>
                <a:ext uri="{FF2B5EF4-FFF2-40B4-BE49-F238E27FC236}">
                  <a16:creationId xmlns:a16="http://schemas.microsoft.com/office/drawing/2014/main" id="{D96163AA-D5D9-433E-9138-84D6774F33B0}"/>
                </a:ext>
              </a:extLst>
            </p:cNvPr>
            <p:cNvPicPr>
              <a:picLocks noChangeAspect="1"/>
            </p:cNvPicPr>
            <p:nvPr/>
          </p:nvPicPr>
          <p:blipFill>
            <a:blip r:embed="rId6"/>
            <a:stretch>
              <a:fillRect/>
            </a:stretch>
          </p:blipFill>
          <p:spPr>
            <a:xfrm>
              <a:off x="729058" y="998375"/>
              <a:ext cx="2610847" cy="4683968"/>
            </a:xfrm>
            <a:prstGeom prst="rect">
              <a:avLst/>
            </a:prstGeom>
          </p:spPr>
        </p:pic>
        <p:sp>
          <p:nvSpPr>
            <p:cNvPr id="22" name="Flecha: a la derecha 21">
              <a:extLst>
                <a:ext uri="{FF2B5EF4-FFF2-40B4-BE49-F238E27FC236}">
                  <a16:creationId xmlns:a16="http://schemas.microsoft.com/office/drawing/2014/main" id="{70C30D26-D828-4E6D-91C0-B0308A46180C}"/>
                </a:ext>
              </a:extLst>
            </p:cNvPr>
            <p:cNvSpPr/>
            <p:nvPr/>
          </p:nvSpPr>
          <p:spPr>
            <a:xfrm rot="2072891">
              <a:off x="736514" y="2094053"/>
              <a:ext cx="475502" cy="195253"/>
            </a:xfrm>
            <a:prstGeom prst="rightArrow">
              <a:avLst>
                <a:gd name="adj1" fmla="val 28806"/>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spTree>
    <p:extLst>
      <p:ext uri="{BB962C8B-B14F-4D97-AF65-F5344CB8AC3E}">
        <p14:creationId xmlns:p14="http://schemas.microsoft.com/office/powerpoint/2010/main" val="42905897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AEC978EC-AF67-442F-A1F1-4C71D04CB6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538" y="93648"/>
            <a:ext cx="830392" cy="448265"/>
          </a:xfrm>
          <a:prstGeom prst="rect">
            <a:avLst/>
          </a:prstGeom>
        </p:spPr>
      </p:pic>
      <p:pic>
        <p:nvPicPr>
          <p:cNvPr id="11" name="Imagen 10">
            <a:extLst>
              <a:ext uri="{FF2B5EF4-FFF2-40B4-BE49-F238E27FC236}">
                <a16:creationId xmlns:a16="http://schemas.microsoft.com/office/drawing/2014/main" id="{EAAA1992-2F67-4639-B9E5-7D8FD230C0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4643" y="93648"/>
            <a:ext cx="1023398" cy="577498"/>
          </a:xfrm>
          <a:prstGeom prst="rect">
            <a:avLst/>
          </a:prstGeom>
          <a:effectLst>
            <a:outerShdw blurRad="50800" dist="38100" dir="2700000" algn="tl" rotWithShape="0">
              <a:prstClr val="black">
                <a:alpha val="40000"/>
              </a:prstClr>
            </a:outerShdw>
          </a:effectLst>
        </p:spPr>
      </p:pic>
      <p:grpSp>
        <p:nvGrpSpPr>
          <p:cNvPr id="4" name="Grupo 3">
            <a:extLst>
              <a:ext uri="{FF2B5EF4-FFF2-40B4-BE49-F238E27FC236}">
                <a16:creationId xmlns:a16="http://schemas.microsoft.com/office/drawing/2014/main" id="{06F64807-D4A8-48BB-95A5-58128FEF22B9}"/>
              </a:ext>
            </a:extLst>
          </p:cNvPr>
          <p:cNvGrpSpPr/>
          <p:nvPr/>
        </p:nvGrpSpPr>
        <p:grpSpPr>
          <a:xfrm>
            <a:off x="119341" y="701522"/>
            <a:ext cx="2824164" cy="5632173"/>
            <a:chOff x="621734" y="701522"/>
            <a:chExt cx="2824164" cy="5632173"/>
          </a:xfrm>
        </p:grpSpPr>
        <p:sp>
          <p:nvSpPr>
            <p:cNvPr id="20" name="Rectángulo: esquinas redondeadas 19">
              <a:extLst>
                <a:ext uri="{FF2B5EF4-FFF2-40B4-BE49-F238E27FC236}">
                  <a16:creationId xmlns:a16="http://schemas.microsoft.com/office/drawing/2014/main" id="{FC1E929C-6D3F-4014-84B9-AD249FD50284}"/>
                </a:ext>
              </a:extLst>
            </p:cNvPr>
            <p:cNvSpPr/>
            <p:nvPr/>
          </p:nvSpPr>
          <p:spPr>
            <a:xfrm>
              <a:off x="621734" y="701522"/>
              <a:ext cx="2824164" cy="5632173"/>
            </a:xfrm>
            <a:prstGeom prst="roundRect">
              <a:avLst>
                <a:gd name="adj" fmla="val 6549"/>
              </a:avLst>
            </a:prstGeom>
            <a:solidFill>
              <a:schemeClr val="tx1"/>
            </a:soli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pic>
          <p:nvPicPr>
            <p:cNvPr id="15" name="Imagen 14">
              <a:extLst>
                <a:ext uri="{FF2B5EF4-FFF2-40B4-BE49-F238E27FC236}">
                  <a16:creationId xmlns:a16="http://schemas.microsoft.com/office/drawing/2014/main" id="{3BB8C928-337C-4C01-B34F-2F3001C752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1746" y="804862"/>
              <a:ext cx="2624139" cy="5248276"/>
            </a:xfrm>
            <a:prstGeom prst="rect">
              <a:avLst/>
            </a:prstGeom>
          </p:spPr>
        </p:pic>
        <p:pic>
          <p:nvPicPr>
            <p:cNvPr id="2" name="Imagen 1">
              <a:extLst>
                <a:ext uri="{FF2B5EF4-FFF2-40B4-BE49-F238E27FC236}">
                  <a16:creationId xmlns:a16="http://schemas.microsoft.com/office/drawing/2014/main" id="{799F7A56-A18C-460C-813D-26952501F86E}"/>
                </a:ext>
              </a:extLst>
            </p:cNvPr>
            <p:cNvPicPr>
              <a:picLocks noChangeAspect="1"/>
            </p:cNvPicPr>
            <p:nvPr/>
          </p:nvPicPr>
          <p:blipFill>
            <a:blip r:embed="rId6"/>
            <a:stretch>
              <a:fillRect/>
            </a:stretch>
          </p:blipFill>
          <p:spPr>
            <a:xfrm>
              <a:off x="712416" y="1044937"/>
              <a:ext cx="2634950" cy="4712051"/>
            </a:xfrm>
            <a:prstGeom prst="rect">
              <a:avLst/>
            </a:prstGeom>
          </p:spPr>
        </p:pic>
        <p:sp>
          <p:nvSpPr>
            <p:cNvPr id="26" name="Flecha: a la derecha 25">
              <a:extLst>
                <a:ext uri="{FF2B5EF4-FFF2-40B4-BE49-F238E27FC236}">
                  <a16:creationId xmlns:a16="http://schemas.microsoft.com/office/drawing/2014/main" id="{70DA1B74-4108-4178-B405-570D15FC71F9}"/>
                </a:ext>
              </a:extLst>
            </p:cNvPr>
            <p:cNvSpPr/>
            <p:nvPr/>
          </p:nvSpPr>
          <p:spPr>
            <a:xfrm rot="3356957">
              <a:off x="2575401" y="2118393"/>
              <a:ext cx="475502" cy="195253"/>
            </a:xfrm>
            <a:prstGeom prst="rightArrow">
              <a:avLst>
                <a:gd name="adj1" fmla="val 28806"/>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grpSp>
        <p:nvGrpSpPr>
          <p:cNvPr id="8" name="Grupo 7">
            <a:extLst>
              <a:ext uri="{FF2B5EF4-FFF2-40B4-BE49-F238E27FC236}">
                <a16:creationId xmlns:a16="http://schemas.microsoft.com/office/drawing/2014/main" id="{76BEB268-30B9-4E8F-9C3F-C22F093823BF}"/>
              </a:ext>
            </a:extLst>
          </p:cNvPr>
          <p:cNvGrpSpPr/>
          <p:nvPr/>
        </p:nvGrpSpPr>
        <p:grpSpPr>
          <a:xfrm>
            <a:off x="3047031" y="701522"/>
            <a:ext cx="2824164" cy="5632173"/>
            <a:chOff x="3730567" y="701522"/>
            <a:chExt cx="2824164" cy="5632173"/>
          </a:xfrm>
        </p:grpSpPr>
        <p:sp>
          <p:nvSpPr>
            <p:cNvPr id="32" name="Rectángulo: esquinas redondeadas 31">
              <a:extLst>
                <a:ext uri="{FF2B5EF4-FFF2-40B4-BE49-F238E27FC236}">
                  <a16:creationId xmlns:a16="http://schemas.microsoft.com/office/drawing/2014/main" id="{22C29593-31C0-4873-9DA0-D69CD0D55503}"/>
                </a:ext>
              </a:extLst>
            </p:cNvPr>
            <p:cNvSpPr/>
            <p:nvPr/>
          </p:nvSpPr>
          <p:spPr>
            <a:xfrm>
              <a:off x="3730567" y="701522"/>
              <a:ext cx="2824164" cy="5632173"/>
            </a:xfrm>
            <a:prstGeom prst="roundRect">
              <a:avLst>
                <a:gd name="adj" fmla="val 6549"/>
              </a:avLst>
            </a:prstGeom>
            <a:solidFill>
              <a:schemeClr val="tx1"/>
            </a:soli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pic>
          <p:nvPicPr>
            <p:cNvPr id="33" name="Imagen 32">
              <a:extLst>
                <a:ext uri="{FF2B5EF4-FFF2-40B4-BE49-F238E27FC236}">
                  <a16:creationId xmlns:a16="http://schemas.microsoft.com/office/drawing/2014/main" id="{3578F6A0-6CF8-40C7-B359-F91611D510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0579" y="804862"/>
              <a:ext cx="2624139" cy="5248276"/>
            </a:xfrm>
            <a:prstGeom prst="rect">
              <a:avLst/>
            </a:prstGeom>
          </p:spPr>
        </p:pic>
        <p:pic>
          <p:nvPicPr>
            <p:cNvPr id="6" name="Imagen 5">
              <a:extLst>
                <a:ext uri="{FF2B5EF4-FFF2-40B4-BE49-F238E27FC236}">
                  <a16:creationId xmlns:a16="http://schemas.microsoft.com/office/drawing/2014/main" id="{3F9F9A1B-DD74-49D8-A88D-0F8A14505798}"/>
                </a:ext>
              </a:extLst>
            </p:cNvPr>
            <p:cNvPicPr>
              <a:picLocks noChangeAspect="1"/>
            </p:cNvPicPr>
            <p:nvPr/>
          </p:nvPicPr>
          <p:blipFill>
            <a:blip r:embed="rId7"/>
            <a:stretch>
              <a:fillRect/>
            </a:stretch>
          </p:blipFill>
          <p:spPr>
            <a:xfrm>
              <a:off x="3864765" y="989046"/>
              <a:ext cx="2584526" cy="4693298"/>
            </a:xfrm>
            <a:prstGeom prst="rect">
              <a:avLst/>
            </a:prstGeom>
          </p:spPr>
        </p:pic>
        <p:sp>
          <p:nvSpPr>
            <p:cNvPr id="35" name="Flecha: a la derecha 34">
              <a:extLst>
                <a:ext uri="{FF2B5EF4-FFF2-40B4-BE49-F238E27FC236}">
                  <a16:creationId xmlns:a16="http://schemas.microsoft.com/office/drawing/2014/main" id="{FA42EC71-A70D-4707-9FDE-EA7720FC97DF}"/>
                </a:ext>
              </a:extLst>
            </p:cNvPr>
            <p:cNvSpPr/>
            <p:nvPr/>
          </p:nvSpPr>
          <p:spPr>
            <a:xfrm rot="8533047">
              <a:off x="5939653" y="2592865"/>
              <a:ext cx="475502" cy="195253"/>
            </a:xfrm>
            <a:prstGeom prst="rightArrow">
              <a:avLst>
                <a:gd name="adj1" fmla="val 28806"/>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grpSp>
        <p:nvGrpSpPr>
          <p:cNvPr id="14" name="Grupo 13">
            <a:extLst>
              <a:ext uri="{FF2B5EF4-FFF2-40B4-BE49-F238E27FC236}">
                <a16:creationId xmlns:a16="http://schemas.microsoft.com/office/drawing/2014/main" id="{098F697E-27CF-4279-A282-F48B421BC7A6}"/>
              </a:ext>
            </a:extLst>
          </p:cNvPr>
          <p:cNvGrpSpPr/>
          <p:nvPr/>
        </p:nvGrpSpPr>
        <p:grpSpPr>
          <a:xfrm>
            <a:off x="5971207" y="671146"/>
            <a:ext cx="2824164" cy="5632173"/>
            <a:chOff x="5971207" y="671146"/>
            <a:chExt cx="2824164" cy="5632173"/>
          </a:xfrm>
        </p:grpSpPr>
        <p:sp>
          <p:nvSpPr>
            <p:cNvPr id="37" name="Rectángulo: esquinas redondeadas 36">
              <a:extLst>
                <a:ext uri="{FF2B5EF4-FFF2-40B4-BE49-F238E27FC236}">
                  <a16:creationId xmlns:a16="http://schemas.microsoft.com/office/drawing/2014/main" id="{781A62D1-3B8D-4767-8A85-148E30EEC64F}"/>
                </a:ext>
              </a:extLst>
            </p:cNvPr>
            <p:cNvSpPr/>
            <p:nvPr/>
          </p:nvSpPr>
          <p:spPr>
            <a:xfrm>
              <a:off x="5971207" y="671146"/>
              <a:ext cx="2824164" cy="5632173"/>
            </a:xfrm>
            <a:prstGeom prst="roundRect">
              <a:avLst>
                <a:gd name="adj" fmla="val 6549"/>
              </a:avLst>
            </a:prstGeom>
            <a:solidFill>
              <a:schemeClr val="tx1"/>
            </a:soli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pic>
          <p:nvPicPr>
            <p:cNvPr id="38" name="Imagen 37">
              <a:extLst>
                <a:ext uri="{FF2B5EF4-FFF2-40B4-BE49-F238E27FC236}">
                  <a16:creationId xmlns:a16="http://schemas.microsoft.com/office/drawing/2014/main" id="{0948E839-894A-4913-A7C4-ABAE428E43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1219" y="774486"/>
              <a:ext cx="2624139" cy="5248276"/>
            </a:xfrm>
            <a:prstGeom prst="rect">
              <a:avLst/>
            </a:prstGeom>
          </p:spPr>
        </p:pic>
        <p:pic>
          <p:nvPicPr>
            <p:cNvPr id="12" name="Imagen 11">
              <a:extLst>
                <a:ext uri="{FF2B5EF4-FFF2-40B4-BE49-F238E27FC236}">
                  <a16:creationId xmlns:a16="http://schemas.microsoft.com/office/drawing/2014/main" id="{7FAF3ADB-9166-4E06-82A2-96FDD08E45FC}"/>
                </a:ext>
              </a:extLst>
            </p:cNvPr>
            <p:cNvPicPr>
              <a:picLocks noChangeAspect="1"/>
            </p:cNvPicPr>
            <p:nvPr/>
          </p:nvPicPr>
          <p:blipFill>
            <a:blip r:embed="rId8"/>
            <a:stretch>
              <a:fillRect/>
            </a:stretch>
          </p:blipFill>
          <p:spPr>
            <a:xfrm>
              <a:off x="6071895" y="960851"/>
              <a:ext cx="2616034" cy="4674841"/>
            </a:xfrm>
            <a:prstGeom prst="rect">
              <a:avLst/>
            </a:prstGeom>
          </p:spPr>
        </p:pic>
        <p:sp>
          <p:nvSpPr>
            <p:cNvPr id="13" name="Elipse 12">
              <a:extLst>
                <a:ext uri="{FF2B5EF4-FFF2-40B4-BE49-F238E27FC236}">
                  <a16:creationId xmlns:a16="http://schemas.microsoft.com/office/drawing/2014/main" id="{B8591D23-797F-401B-ABA1-C05568FEB573}"/>
                </a:ext>
              </a:extLst>
            </p:cNvPr>
            <p:cNvSpPr/>
            <p:nvPr/>
          </p:nvSpPr>
          <p:spPr>
            <a:xfrm>
              <a:off x="6391469" y="4814596"/>
              <a:ext cx="1595535" cy="4385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spTree>
    <p:extLst>
      <p:ext uri="{BB962C8B-B14F-4D97-AF65-F5344CB8AC3E}">
        <p14:creationId xmlns:p14="http://schemas.microsoft.com/office/powerpoint/2010/main" val="5176615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AEC978EC-AF67-442F-A1F1-4C71D04CB6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538" y="93648"/>
            <a:ext cx="830392" cy="448265"/>
          </a:xfrm>
          <a:prstGeom prst="rect">
            <a:avLst/>
          </a:prstGeom>
        </p:spPr>
      </p:pic>
      <p:pic>
        <p:nvPicPr>
          <p:cNvPr id="11" name="Imagen 10">
            <a:extLst>
              <a:ext uri="{FF2B5EF4-FFF2-40B4-BE49-F238E27FC236}">
                <a16:creationId xmlns:a16="http://schemas.microsoft.com/office/drawing/2014/main" id="{EAAA1992-2F67-4639-B9E5-7D8FD230C0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4643" y="93648"/>
            <a:ext cx="1023398" cy="577498"/>
          </a:xfrm>
          <a:prstGeom prst="rect">
            <a:avLst/>
          </a:prstGeom>
          <a:effectLst>
            <a:outerShdw blurRad="50800" dist="38100" dir="2700000" algn="tl" rotWithShape="0">
              <a:prstClr val="black">
                <a:alpha val="40000"/>
              </a:prstClr>
            </a:outerShdw>
          </a:effectLst>
        </p:spPr>
      </p:pic>
      <p:grpSp>
        <p:nvGrpSpPr>
          <p:cNvPr id="9" name="Grupo 8">
            <a:extLst>
              <a:ext uri="{FF2B5EF4-FFF2-40B4-BE49-F238E27FC236}">
                <a16:creationId xmlns:a16="http://schemas.microsoft.com/office/drawing/2014/main" id="{CC729D67-65DE-468E-8E8B-D791499A56F3}"/>
              </a:ext>
            </a:extLst>
          </p:cNvPr>
          <p:cNvGrpSpPr/>
          <p:nvPr/>
        </p:nvGrpSpPr>
        <p:grpSpPr>
          <a:xfrm>
            <a:off x="119341" y="701522"/>
            <a:ext cx="2824164" cy="5632173"/>
            <a:chOff x="119341" y="701522"/>
            <a:chExt cx="2824164" cy="5632173"/>
          </a:xfrm>
        </p:grpSpPr>
        <p:sp>
          <p:nvSpPr>
            <p:cNvPr id="20" name="Rectángulo: esquinas redondeadas 19">
              <a:extLst>
                <a:ext uri="{FF2B5EF4-FFF2-40B4-BE49-F238E27FC236}">
                  <a16:creationId xmlns:a16="http://schemas.microsoft.com/office/drawing/2014/main" id="{FC1E929C-6D3F-4014-84B9-AD249FD50284}"/>
                </a:ext>
              </a:extLst>
            </p:cNvPr>
            <p:cNvSpPr/>
            <p:nvPr/>
          </p:nvSpPr>
          <p:spPr>
            <a:xfrm>
              <a:off x="119341" y="701522"/>
              <a:ext cx="2824164" cy="5632173"/>
            </a:xfrm>
            <a:prstGeom prst="roundRect">
              <a:avLst>
                <a:gd name="adj" fmla="val 6549"/>
              </a:avLst>
            </a:prstGeom>
            <a:solidFill>
              <a:schemeClr val="tx1"/>
            </a:soli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pic>
          <p:nvPicPr>
            <p:cNvPr id="15" name="Imagen 14">
              <a:extLst>
                <a:ext uri="{FF2B5EF4-FFF2-40B4-BE49-F238E27FC236}">
                  <a16:creationId xmlns:a16="http://schemas.microsoft.com/office/drawing/2014/main" id="{3BB8C928-337C-4C01-B34F-2F3001C752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353" y="804862"/>
              <a:ext cx="2624139" cy="5248276"/>
            </a:xfrm>
            <a:prstGeom prst="rect">
              <a:avLst/>
            </a:prstGeom>
          </p:spPr>
        </p:pic>
        <p:pic>
          <p:nvPicPr>
            <p:cNvPr id="3" name="Imagen 2">
              <a:extLst>
                <a:ext uri="{FF2B5EF4-FFF2-40B4-BE49-F238E27FC236}">
                  <a16:creationId xmlns:a16="http://schemas.microsoft.com/office/drawing/2014/main" id="{6756CBE7-E097-4C48-A97E-EADEB7D6C40C}"/>
                </a:ext>
              </a:extLst>
            </p:cNvPr>
            <p:cNvPicPr>
              <a:picLocks noChangeAspect="1"/>
            </p:cNvPicPr>
            <p:nvPr/>
          </p:nvPicPr>
          <p:blipFill>
            <a:blip r:embed="rId6"/>
            <a:stretch>
              <a:fillRect/>
            </a:stretch>
          </p:blipFill>
          <p:spPr>
            <a:xfrm>
              <a:off x="215957" y="943130"/>
              <a:ext cx="2647996" cy="4748543"/>
            </a:xfrm>
            <a:prstGeom prst="rect">
              <a:avLst/>
            </a:prstGeom>
          </p:spPr>
        </p:pic>
        <p:sp>
          <p:nvSpPr>
            <p:cNvPr id="26" name="Flecha: a la derecha 25">
              <a:extLst>
                <a:ext uri="{FF2B5EF4-FFF2-40B4-BE49-F238E27FC236}">
                  <a16:creationId xmlns:a16="http://schemas.microsoft.com/office/drawing/2014/main" id="{70DA1B74-4108-4178-B405-570D15FC71F9}"/>
                </a:ext>
              </a:extLst>
            </p:cNvPr>
            <p:cNvSpPr/>
            <p:nvPr/>
          </p:nvSpPr>
          <p:spPr>
            <a:xfrm rot="4050646">
              <a:off x="2161513" y="3247766"/>
              <a:ext cx="475502" cy="195253"/>
            </a:xfrm>
            <a:prstGeom prst="rightArrow">
              <a:avLst>
                <a:gd name="adj1" fmla="val 28806"/>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2" name="Flecha: a la derecha 21">
              <a:extLst>
                <a:ext uri="{FF2B5EF4-FFF2-40B4-BE49-F238E27FC236}">
                  <a16:creationId xmlns:a16="http://schemas.microsoft.com/office/drawing/2014/main" id="{B23F0A2D-5924-4203-84AC-1AB284FA3D34}"/>
                </a:ext>
              </a:extLst>
            </p:cNvPr>
            <p:cNvSpPr/>
            <p:nvPr/>
          </p:nvSpPr>
          <p:spPr>
            <a:xfrm rot="7746842">
              <a:off x="2342659" y="4646118"/>
              <a:ext cx="475502" cy="195253"/>
            </a:xfrm>
            <a:prstGeom prst="rightArrow">
              <a:avLst>
                <a:gd name="adj1" fmla="val 28806"/>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grpSp>
        <p:nvGrpSpPr>
          <p:cNvPr id="16" name="Grupo 15">
            <a:extLst>
              <a:ext uri="{FF2B5EF4-FFF2-40B4-BE49-F238E27FC236}">
                <a16:creationId xmlns:a16="http://schemas.microsoft.com/office/drawing/2014/main" id="{23D39EC4-7A95-4D6D-BB0B-B24950E0EA4E}"/>
              </a:ext>
            </a:extLst>
          </p:cNvPr>
          <p:cNvGrpSpPr/>
          <p:nvPr/>
        </p:nvGrpSpPr>
        <p:grpSpPr>
          <a:xfrm>
            <a:off x="3342643" y="671146"/>
            <a:ext cx="9144000" cy="3543892"/>
            <a:chOff x="3342643" y="671146"/>
            <a:chExt cx="9144000" cy="3543892"/>
          </a:xfrm>
        </p:grpSpPr>
        <p:pic>
          <p:nvPicPr>
            <p:cNvPr id="5" name="Imagen 4">
              <a:extLst>
                <a:ext uri="{FF2B5EF4-FFF2-40B4-BE49-F238E27FC236}">
                  <a16:creationId xmlns:a16="http://schemas.microsoft.com/office/drawing/2014/main" id="{AB2A14FC-3527-4242-B05D-21F009879A71}"/>
                </a:ext>
              </a:extLst>
            </p:cNvPr>
            <p:cNvPicPr>
              <a:picLocks noChangeAspect="1"/>
            </p:cNvPicPr>
            <p:nvPr/>
          </p:nvPicPr>
          <p:blipFill>
            <a:blip r:embed="rId7"/>
            <a:stretch>
              <a:fillRect/>
            </a:stretch>
          </p:blipFill>
          <p:spPr>
            <a:xfrm>
              <a:off x="3342643" y="671146"/>
              <a:ext cx="9144000" cy="3543892"/>
            </a:xfrm>
            <a:prstGeom prst="rect">
              <a:avLst/>
            </a:prstGeom>
          </p:spPr>
        </p:pic>
        <p:sp>
          <p:nvSpPr>
            <p:cNvPr id="23" name="Elipse 22">
              <a:extLst>
                <a:ext uri="{FF2B5EF4-FFF2-40B4-BE49-F238E27FC236}">
                  <a16:creationId xmlns:a16="http://schemas.microsoft.com/office/drawing/2014/main" id="{D6FD3B1A-A32E-43C6-915D-5EA995FB01FF}"/>
                </a:ext>
              </a:extLst>
            </p:cNvPr>
            <p:cNvSpPr/>
            <p:nvPr/>
          </p:nvSpPr>
          <p:spPr>
            <a:xfrm>
              <a:off x="4810235" y="3853874"/>
              <a:ext cx="1823830" cy="2609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4" name="Flecha: a la derecha 23">
              <a:extLst>
                <a:ext uri="{FF2B5EF4-FFF2-40B4-BE49-F238E27FC236}">
                  <a16:creationId xmlns:a16="http://schemas.microsoft.com/office/drawing/2014/main" id="{611CB332-4989-4AC0-8867-33A80C82C96B}"/>
                </a:ext>
              </a:extLst>
            </p:cNvPr>
            <p:cNvSpPr/>
            <p:nvPr/>
          </p:nvSpPr>
          <p:spPr>
            <a:xfrm rot="4050646">
              <a:off x="10580837" y="3074360"/>
              <a:ext cx="475502" cy="195253"/>
            </a:xfrm>
            <a:prstGeom prst="rightArrow">
              <a:avLst>
                <a:gd name="adj1" fmla="val 28806"/>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5" name="Elipse 24">
              <a:extLst>
                <a:ext uri="{FF2B5EF4-FFF2-40B4-BE49-F238E27FC236}">
                  <a16:creationId xmlns:a16="http://schemas.microsoft.com/office/drawing/2014/main" id="{01E1FC73-1C6F-42E6-8C85-99EA5DD69C93}"/>
                </a:ext>
              </a:extLst>
            </p:cNvPr>
            <p:cNvSpPr/>
            <p:nvPr/>
          </p:nvSpPr>
          <p:spPr>
            <a:xfrm>
              <a:off x="8537510" y="3429000"/>
              <a:ext cx="1119674" cy="4248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spTree>
    <p:extLst>
      <p:ext uri="{BB962C8B-B14F-4D97-AF65-F5344CB8AC3E}">
        <p14:creationId xmlns:p14="http://schemas.microsoft.com/office/powerpoint/2010/main" val="14019734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AEC978EC-AF67-442F-A1F1-4C71D04CB6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538" y="93648"/>
            <a:ext cx="830392" cy="448265"/>
          </a:xfrm>
          <a:prstGeom prst="rect">
            <a:avLst/>
          </a:prstGeom>
        </p:spPr>
      </p:pic>
      <p:pic>
        <p:nvPicPr>
          <p:cNvPr id="11" name="Imagen 10">
            <a:extLst>
              <a:ext uri="{FF2B5EF4-FFF2-40B4-BE49-F238E27FC236}">
                <a16:creationId xmlns:a16="http://schemas.microsoft.com/office/drawing/2014/main" id="{EAAA1992-2F67-4639-B9E5-7D8FD230C0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4643" y="93648"/>
            <a:ext cx="1023398" cy="577498"/>
          </a:xfrm>
          <a:prstGeom prst="rect">
            <a:avLst/>
          </a:prstGeom>
          <a:effectLst>
            <a:outerShdw blurRad="50800" dist="38100" dir="2700000" algn="tl" rotWithShape="0">
              <a:prstClr val="black">
                <a:alpha val="40000"/>
              </a:prstClr>
            </a:outerShdw>
          </a:effectLst>
        </p:spPr>
      </p:pic>
      <p:grpSp>
        <p:nvGrpSpPr>
          <p:cNvPr id="8" name="Grupo 7">
            <a:extLst>
              <a:ext uri="{FF2B5EF4-FFF2-40B4-BE49-F238E27FC236}">
                <a16:creationId xmlns:a16="http://schemas.microsoft.com/office/drawing/2014/main" id="{CC46432B-1AB9-4164-886F-A3A2A95A8380}"/>
              </a:ext>
            </a:extLst>
          </p:cNvPr>
          <p:cNvGrpSpPr/>
          <p:nvPr/>
        </p:nvGrpSpPr>
        <p:grpSpPr>
          <a:xfrm>
            <a:off x="119341" y="701522"/>
            <a:ext cx="2824164" cy="5632173"/>
            <a:chOff x="119341" y="701522"/>
            <a:chExt cx="2824164" cy="5632173"/>
          </a:xfrm>
        </p:grpSpPr>
        <p:sp>
          <p:nvSpPr>
            <p:cNvPr id="20" name="Rectángulo: esquinas redondeadas 19">
              <a:extLst>
                <a:ext uri="{FF2B5EF4-FFF2-40B4-BE49-F238E27FC236}">
                  <a16:creationId xmlns:a16="http://schemas.microsoft.com/office/drawing/2014/main" id="{FC1E929C-6D3F-4014-84B9-AD249FD50284}"/>
                </a:ext>
              </a:extLst>
            </p:cNvPr>
            <p:cNvSpPr/>
            <p:nvPr/>
          </p:nvSpPr>
          <p:spPr>
            <a:xfrm>
              <a:off x="119341" y="701522"/>
              <a:ext cx="2824164" cy="5632173"/>
            </a:xfrm>
            <a:prstGeom prst="roundRect">
              <a:avLst>
                <a:gd name="adj" fmla="val 6549"/>
              </a:avLst>
            </a:prstGeom>
            <a:solidFill>
              <a:schemeClr val="tx1"/>
            </a:soli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pic>
          <p:nvPicPr>
            <p:cNvPr id="15" name="Imagen 14">
              <a:extLst>
                <a:ext uri="{FF2B5EF4-FFF2-40B4-BE49-F238E27FC236}">
                  <a16:creationId xmlns:a16="http://schemas.microsoft.com/office/drawing/2014/main" id="{3BB8C928-337C-4C01-B34F-2F3001C752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353" y="804862"/>
              <a:ext cx="2624139" cy="5248276"/>
            </a:xfrm>
            <a:prstGeom prst="rect">
              <a:avLst/>
            </a:prstGeom>
          </p:spPr>
        </p:pic>
        <p:pic>
          <p:nvPicPr>
            <p:cNvPr id="2" name="Imagen 1">
              <a:extLst>
                <a:ext uri="{FF2B5EF4-FFF2-40B4-BE49-F238E27FC236}">
                  <a16:creationId xmlns:a16="http://schemas.microsoft.com/office/drawing/2014/main" id="{E59D45E7-210F-4BF6-8BCD-2B0DD39292A4}"/>
                </a:ext>
              </a:extLst>
            </p:cNvPr>
            <p:cNvPicPr>
              <a:picLocks noChangeAspect="1"/>
            </p:cNvPicPr>
            <p:nvPr/>
          </p:nvPicPr>
          <p:blipFill>
            <a:blip r:embed="rId6"/>
            <a:stretch>
              <a:fillRect/>
            </a:stretch>
          </p:blipFill>
          <p:spPr>
            <a:xfrm>
              <a:off x="225200" y="1045396"/>
              <a:ext cx="2618292" cy="4663834"/>
            </a:xfrm>
            <a:prstGeom prst="rect">
              <a:avLst/>
            </a:prstGeom>
          </p:spPr>
        </p:pic>
        <p:sp>
          <p:nvSpPr>
            <p:cNvPr id="23" name="Elipse 22">
              <a:extLst>
                <a:ext uri="{FF2B5EF4-FFF2-40B4-BE49-F238E27FC236}">
                  <a16:creationId xmlns:a16="http://schemas.microsoft.com/office/drawing/2014/main" id="{D6FD3B1A-A32E-43C6-915D-5EA995FB01FF}"/>
                </a:ext>
              </a:extLst>
            </p:cNvPr>
            <p:cNvSpPr/>
            <p:nvPr/>
          </p:nvSpPr>
          <p:spPr>
            <a:xfrm>
              <a:off x="1352939" y="1828142"/>
              <a:ext cx="1175657" cy="45785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6" name="Flecha: a la derecha 25">
              <a:extLst>
                <a:ext uri="{FF2B5EF4-FFF2-40B4-BE49-F238E27FC236}">
                  <a16:creationId xmlns:a16="http://schemas.microsoft.com/office/drawing/2014/main" id="{70DA1B74-4108-4178-B405-570D15FC71F9}"/>
                </a:ext>
              </a:extLst>
            </p:cNvPr>
            <p:cNvSpPr/>
            <p:nvPr/>
          </p:nvSpPr>
          <p:spPr>
            <a:xfrm rot="810528">
              <a:off x="1956994" y="2710282"/>
              <a:ext cx="475502" cy="195253"/>
            </a:xfrm>
            <a:prstGeom prst="rightArrow">
              <a:avLst>
                <a:gd name="adj1" fmla="val 28806"/>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grpSp>
        <p:nvGrpSpPr>
          <p:cNvPr id="9" name="Grupo 8">
            <a:extLst>
              <a:ext uri="{FF2B5EF4-FFF2-40B4-BE49-F238E27FC236}">
                <a16:creationId xmlns:a16="http://schemas.microsoft.com/office/drawing/2014/main" id="{49791629-5D33-4EA2-995F-D88041D6CD1C}"/>
              </a:ext>
            </a:extLst>
          </p:cNvPr>
          <p:cNvGrpSpPr/>
          <p:nvPr/>
        </p:nvGrpSpPr>
        <p:grpSpPr>
          <a:xfrm>
            <a:off x="3052848" y="701522"/>
            <a:ext cx="2824164" cy="5632173"/>
            <a:chOff x="3052848" y="701522"/>
            <a:chExt cx="2824164" cy="5632173"/>
          </a:xfrm>
        </p:grpSpPr>
        <p:sp>
          <p:nvSpPr>
            <p:cNvPr id="16" name="Rectángulo: esquinas redondeadas 15">
              <a:extLst>
                <a:ext uri="{FF2B5EF4-FFF2-40B4-BE49-F238E27FC236}">
                  <a16:creationId xmlns:a16="http://schemas.microsoft.com/office/drawing/2014/main" id="{FAFF440C-E0A9-4169-A240-8C691E32769B}"/>
                </a:ext>
              </a:extLst>
            </p:cNvPr>
            <p:cNvSpPr/>
            <p:nvPr/>
          </p:nvSpPr>
          <p:spPr>
            <a:xfrm>
              <a:off x="3052848" y="701522"/>
              <a:ext cx="2824164" cy="5632173"/>
            </a:xfrm>
            <a:prstGeom prst="roundRect">
              <a:avLst>
                <a:gd name="adj" fmla="val 6549"/>
              </a:avLst>
            </a:prstGeom>
            <a:solidFill>
              <a:schemeClr val="tx1"/>
            </a:soli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pic>
          <p:nvPicPr>
            <p:cNvPr id="17" name="Imagen 16">
              <a:extLst>
                <a:ext uri="{FF2B5EF4-FFF2-40B4-BE49-F238E27FC236}">
                  <a16:creationId xmlns:a16="http://schemas.microsoft.com/office/drawing/2014/main" id="{DA8D0F87-1194-41E8-8324-0A6E40C5A0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2860" y="804862"/>
              <a:ext cx="2624139" cy="5248276"/>
            </a:xfrm>
            <a:prstGeom prst="rect">
              <a:avLst/>
            </a:prstGeom>
          </p:spPr>
        </p:pic>
        <p:pic>
          <p:nvPicPr>
            <p:cNvPr id="6" name="Imagen 5">
              <a:extLst>
                <a:ext uri="{FF2B5EF4-FFF2-40B4-BE49-F238E27FC236}">
                  <a16:creationId xmlns:a16="http://schemas.microsoft.com/office/drawing/2014/main" id="{C3168817-0A17-436B-8C18-50175D0B95D5}"/>
                </a:ext>
              </a:extLst>
            </p:cNvPr>
            <p:cNvPicPr>
              <a:picLocks noChangeAspect="1"/>
            </p:cNvPicPr>
            <p:nvPr/>
          </p:nvPicPr>
          <p:blipFill>
            <a:blip r:embed="rId7"/>
            <a:stretch>
              <a:fillRect/>
            </a:stretch>
          </p:blipFill>
          <p:spPr>
            <a:xfrm>
              <a:off x="3152859" y="979712"/>
              <a:ext cx="2624139" cy="4729517"/>
            </a:xfrm>
            <a:prstGeom prst="rect">
              <a:avLst/>
            </a:prstGeom>
          </p:spPr>
        </p:pic>
        <p:sp>
          <p:nvSpPr>
            <p:cNvPr id="29" name="Elipse 28">
              <a:extLst>
                <a:ext uri="{FF2B5EF4-FFF2-40B4-BE49-F238E27FC236}">
                  <a16:creationId xmlns:a16="http://schemas.microsoft.com/office/drawing/2014/main" id="{7BD6D352-5650-4875-9BF2-E0739085D687}"/>
                </a:ext>
              </a:extLst>
            </p:cNvPr>
            <p:cNvSpPr/>
            <p:nvPr/>
          </p:nvSpPr>
          <p:spPr>
            <a:xfrm>
              <a:off x="4284934" y="1924558"/>
              <a:ext cx="1175657" cy="45785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grpSp>
        <p:nvGrpSpPr>
          <p:cNvPr id="13" name="Grupo 12">
            <a:extLst>
              <a:ext uri="{FF2B5EF4-FFF2-40B4-BE49-F238E27FC236}">
                <a16:creationId xmlns:a16="http://schemas.microsoft.com/office/drawing/2014/main" id="{37EAE931-7AF3-4B71-B152-0A1D9EB9E43E}"/>
              </a:ext>
            </a:extLst>
          </p:cNvPr>
          <p:cNvGrpSpPr/>
          <p:nvPr/>
        </p:nvGrpSpPr>
        <p:grpSpPr>
          <a:xfrm>
            <a:off x="5998413" y="701522"/>
            <a:ext cx="2824164" cy="5632173"/>
            <a:chOff x="5998413" y="701522"/>
            <a:chExt cx="2824164" cy="5632173"/>
          </a:xfrm>
        </p:grpSpPr>
        <p:sp>
          <p:nvSpPr>
            <p:cNvPr id="24" name="Rectángulo: esquinas redondeadas 23">
              <a:extLst>
                <a:ext uri="{FF2B5EF4-FFF2-40B4-BE49-F238E27FC236}">
                  <a16:creationId xmlns:a16="http://schemas.microsoft.com/office/drawing/2014/main" id="{050613DE-1423-489B-B95D-5CCABA04AB8C}"/>
                </a:ext>
              </a:extLst>
            </p:cNvPr>
            <p:cNvSpPr/>
            <p:nvPr/>
          </p:nvSpPr>
          <p:spPr>
            <a:xfrm>
              <a:off x="5998413" y="701522"/>
              <a:ext cx="2824164" cy="5632173"/>
            </a:xfrm>
            <a:prstGeom prst="roundRect">
              <a:avLst>
                <a:gd name="adj" fmla="val 6549"/>
              </a:avLst>
            </a:prstGeom>
            <a:solidFill>
              <a:schemeClr val="tx1"/>
            </a:soli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pic>
          <p:nvPicPr>
            <p:cNvPr id="25" name="Imagen 24">
              <a:extLst>
                <a:ext uri="{FF2B5EF4-FFF2-40B4-BE49-F238E27FC236}">
                  <a16:creationId xmlns:a16="http://schemas.microsoft.com/office/drawing/2014/main" id="{04079157-D8A3-45B0-A54E-3BE960FDAD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8425" y="804862"/>
              <a:ext cx="2624139" cy="5248276"/>
            </a:xfrm>
            <a:prstGeom prst="rect">
              <a:avLst/>
            </a:prstGeom>
          </p:spPr>
        </p:pic>
        <p:pic>
          <p:nvPicPr>
            <p:cNvPr id="7" name="Imagen 6">
              <a:extLst>
                <a:ext uri="{FF2B5EF4-FFF2-40B4-BE49-F238E27FC236}">
                  <a16:creationId xmlns:a16="http://schemas.microsoft.com/office/drawing/2014/main" id="{55CB1DC5-4D67-495D-9813-7A7D0A821ED6}"/>
                </a:ext>
              </a:extLst>
            </p:cNvPr>
            <p:cNvPicPr>
              <a:picLocks noChangeAspect="1"/>
            </p:cNvPicPr>
            <p:nvPr/>
          </p:nvPicPr>
          <p:blipFill>
            <a:blip r:embed="rId8"/>
            <a:stretch>
              <a:fillRect/>
            </a:stretch>
          </p:blipFill>
          <p:spPr>
            <a:xfrm>
              <a:off x="6107549" y="1007705"/>
              <a:ext cx="2616573" cy="4666612"/>
            </a:xfrm>
            <a:prstGeom prst="rect">
              <a:avLst/>
            </a:prstGeom>
          </p:spPr>
        </p:pic>
        <p:sp>
          <p:nvSpPr>
            <p:cNvPr id="28" name="Elipse 27">
              <a:extLst>
                <a:ext uri="{FF2B5EF4-FFF2-40B4-BE49-F238E27FC236}">
                  <a16:creationId xmlns:a16="http://schemas.microsoft.com/office/drawing/2014/main" id="{55EAB852-D8FE-4C0D-9A73-3FB96E0A9100}"/>
                </a:ext>
              </a:extLst>
            </p:cNvPr>
            <p:cNvSpPr/>
            <p:nvPr/>
          </p:nvSpPr>
          <p:spPr>
            <a:xfrm>
              <a:off x="6738986" y="5253135"/>
              <a:ext cx="1175657" cy="5219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31" name="Elipse 30">
              <a:extLst>
                <a:ext uri="{FF2B5EF4-FFF2-40B4-BE49-F238E27FC236}">
                  <a16:creationId xmlns:a16="http://schemas.microsoft.com/office/drawing/2014/main" id="{9335E2EA-7249-428A-9ADD-6218C781DDE9}"/>
                </a:ext>
              </a:extLst>
            </p:cNvPr>
            <p:cNvSpPr/>
            <p:nvPr/>
          </p:nvSpPr>
          <p:spPr>
            <a:xfrm>
              <a:off x="7242122" y="1017090"/>
              <a:ext cx="1175657" cy="45785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32" name="Elipse 31">
              <a:extLst>
                <a:ext uri="{FF2B5EF4-FFF2-40B4-BE49-F238E27FC236}">
                  <a16:creationId xmlns:a16="http://schemas.microsoft.com/office/drawing/2014/main" id="{66759968-3175-479E-81E6-D341EE3AF051}"/>
                </a:ext>
              </a:extLst>
            </p:cNvPr>
            <p:cNvSpPr/>
            <p:nvPr/>
          </p:nvSpPr>
          <p:spPr>
            <a:xfrm>
              <a:off x="6207644" y="3660764"/>
              <a:ext cx="2432503" cy="6313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spTree>
    <p:extLst>
      <p:ext uri="{BB962C8B-B14F-4D97-AF65-F5344CB8AC3E}">
        <p14:creationId xmlns:p14="http://schemas.microsoft.com/office/powerpoint/2010/main" val="23641676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AEC978EC-AF67-442F-A1F1-4C71D04CB6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538" y="93648"/>
            <a:ext cx="830392" cy="448265"/>
          </a:xfrm>
          <a:prstGeom prst="rect">
            <a:avLst/>
          </a:prstGeom>
        </p:spPr>
      </p:pic>
      <p:grpSp>
        <p:nvGrpSpPr>
          <p:cNvPr id="4" name="Grupo 3">
            <a:extLst>
              <a:ext uri="{FF2B5EF4-FFF2-40B4-BE49-F238E27FC236}">
                <a16:creationId xmlns:a16="http://schemas.microsoft.com/office/drawing/2014/main" id="{1B7218EE-4A2E-468B-B032-01BCA9B105BD}"/>
              </a:ext>
            </a:extLst>
          </p:cNvPr>
          <p:cNvGrpSpPr/>
          <p:nvPr/>
        </p:nvGrpSpPr>
        <p:grpSpPr>
          <a:xfrm>
            <a:off x="119341" y="701522"/>
            <a:ext cx="2824164" cy="5632173"/>
            <a:chOff x="119341" y="701522"/>
            <a:chExt cx="2824164" cy="5632173"/>
          </a:xfrm>
        </p:grpSpPr>
        <p:sp>
          <p:nvSpPr>
            <p:cNvPr id="20" name="Rectángulo: esquinas redondeadas 19">
              <a:extLst>
                <a:ext uri="{FF2B5EF4-FFF2-40B4-BE49-F238E27FC236}">
                  <a16:creationId xmlns:a16="http://schemas.microsoft.com/office/drawing/2014/main" id="{FC1E929C-6D3F-4014-84B9-AD249FD50284}"/>
                </a:ext>
              </a:extLst>
            </p:cNvPr>
            <p:cNvSpPr/>
            <p:nvPr/>
          </p:nvSpPr>
          <p:spPr>
            <a:xfrm>
              <a:off x="119341" y="701522"/>
              <a:ext cx="2824164" cy="5632173"/>
            </a:xfrm>
            <a:prstGeom prst="roundRect">
              <a:avLst>
                <a:gd name="adj" fmla="val 6549"/>
              </a:avLst>
            </a:prstGeom>
            <a:solidFill>
              <a:schemeClr val="tx1"/>
            </a:soli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pic>
          <p:nvPicPr>
            <p:cNvPr id="15" name="Imagen 14">
              <a:extLst>
                <a:ext uri="{FF2B5EF4-FFF2-40B4-BE49-F238E27FC236}">
                  <a16:creationId xmlns:a16="http://schemas.microsoft.com/office/drawing/2014/main" id="{3BB8C928-337C-4C01-B34F-2F3001C752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353" y="804862"/>
              <a:ext cx="2624139" cy="5248276"/>
            </a:xfrm>
            <a:prstGeom prst="rect">
              <a:avLst/>
            </a:prstGeom>
          </p:spPr>
        </p:pic>
        <p:pic>
          <p:nvPicPr>
            <p:cNvPr id="3" name="Imagen 2">
              <a:extLst>
                <a:ext uri="{FF2B5EF4-FFF2-40B4-BE49-F238E27FC236}">
                  <a16:creationId xmlns:a16="http://schemas.microsoft.com/office/drawing/2014/main" id="{96308ABE-589B-4C0D-9597-6EB396878BAA}"/>
                </a:ext>
              </a:extLst>
            </p:cNvPr>
            <p:cNvPicPr>
              <a:picLocks noChangeAspect="1"/>
            </p:cNvPicPr>
            <p:nvPr/>
          </p:nvPicPr>
          <p:blipFill>
            <a:blip r:embed="rId5"/>
            <a:stretch>
              <a:fillRect/>
            </a:stretch>
          </p:blipFill>
          <p:spPr>
            <a:xfrm>
              <a:off x="210023" y="987317"/>
              <a:ext cx="2625278" cy="4704357"/>
            </a:xfrm>
            <a:prstGeom prst="rect">
              <a:avLst/>
            </a:prstGeom>
          </p:spPr>
        </p:pic>
        <p:sp>
          <p:nvSpPr>
            <p:cNvPr id="23" name="Elipse 22">
              <a:extLst>
                <a:ext uri="{FF2B5EF4-FFF2-40B4-BE49-F238E27FC236}">
                  <a16:creationId xmlns:a16="http://schemas.microsoft.com/office/drawing/2014/main" id="{D6FD3B1A-A32E-43C6-915D-5EA995FB01FF}"/>
                </a:ext>
              </a:extLst>
            </p:cNvPr>
            <p:cNvSpPr/>
            <p:nvPr/>
          </p:nvSpPr>
          <p:spPr>
            <a:xfrm>
              <a:off x="1432555" y="5030925"/>
              <a:ext cx="1310645" cy="4554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6" name="Flecha: a la derecha 25">
              <a:extLst>
                <a:ext uri="{FF2B5EF4-FFF2-40B4-BE49-F238E27FC236}">
                  <a16:creationId xmlns:a16="http://schemas.microsoft.com/office/drawing/2014/main" id="{70DA1B74-4108-4178-B405-570D15FC71F9}"/>
                </a:ext>
              </a:extLst>
            </p:cNvPr>
            <p:cNvSpPr/>
            <p:nvPr/>
          </p:nvSpPr>
          <p:spPr>
            <a:xfrm rot="3971146">
              <a:off x="2035438" y="3419981"/>
              <a:ext cx="475502" cy="195253"/>
            </a:xfrm>
            <a:prstGeom prst="rightArrow">
              <a:avLst>
                <a:gd name="adj1" fmla="val 28806"/>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grpSp>
        <p:nvGrpSpPr>
          <p:cNvPr id="12" name="Grupo 11">
            <a:extLst>
              <a:ext uri="{FF2B5EF4-FFF2-40B4-BE49-F238E27FC236}">
                <a16:creationId xmlns:a16="http://schemas.microsoft.com/office/drawing/2014/main" id="{064EC0D1-236E-4A9A-B0A3-46789F4A25C6}"/>
              </a:ext>
            </a:extLst>
          </p:cNvPr>
          <p:cNvGrpSpPr/>
          <p:nvPr/>
        </p:nvGrpSpPr>
        <p:grpSpPr>
          <a:xfrm>
            <a:off x="2743200" y="113095"/>
            <a:ext cx="9144000" cy="3427960"/>
            <a:chOff x="2743200" y="113095"/>
            <a:chExt cx="9144000" cy="3427960"/>
          </a:xfrm>
        </p:grpSpPr>
        <p:pic>
          <p:nvPicPr>
            <p:cNvPr id="5" name="Imagen 4">
              <a:extLst>
                <a:ext uri="{FF2B5EF4-FFF2-40B4-BE49-F238E27FC236}">
                  <a16:creationId xmlns:a16="http://schemas.microsoft.com/office/drawing/2014/main" id="{7B7ED434-739A-47CB-B920-D1421B7E3A14}"/>
                </a:ext>
              </a:extLst>
            </p:cNvPr>
            <p:cNvPicPr>
              <a:picLocks noChangeAspect="1"/>
            </p:cNvPicPr>
            <p:nvPr/>
          </p:nvPicPr>
          <p:blipFill>
            <a:blip r:embed="rId6"/>
            <a:stretch>
              <a:fillRect/>
            </a:stretch>
          </p:blipFill>
          <p:spPr>
            <a:xfrm>
              <a:off x="2743200" y="113095"/>
              <a:ext cx="9144000" cy="3427960"/>
            </a:xfrm>
            <a:prstGeom prst="rect">
              <a:avLst/>
            </a:prstGeom>
          </p:spPr>
        </p:pic>
        <p:sp>
          <p:nvSpPr>
            <p:cNvPr id="9" name="Rectángulo 8">
              <a:extLst>
                <a:ext uri="{FF2B5EF4-FFF2-40B4-BE49-F238E27FC236}">
                  <a16:creationId xmlns:a16="http://schemas.microsoft.com/office/drawing/2014/main" id="{54D4A396-51D5-482A-A6B8-68D9E7F7DE2F}"/>
                </a:ext>
              </a:extLst>
            </p:cNvPr>
            <p:cNvSpPr/>
            <p:nvPr/>
          </p:nvSpPr>
          <p:spPr>
            <a:xfrm>
              <a:off x="5318449" y="2739493"/>
              <a:ext cx="248915" cy="1679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pic>
          <p:nvPicPr>
            <p:cNvPr id="8" name="Imagen 7">
              <a:extLst>
                <a:ext uri="{FF2B5EF4-FFF2-40B4-BE49-F238E27FC236}">
                  <a16:creationId xmlns:a16="http://schemas.microsoft.com/office/drawing/2014/main" id="{211AAEFC-5DC6-4EB4-84F9-BAD8F088FCFA}"/>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5309118" y="2702169"/>
              <a:ext cx="285750" cy="247650"/>
            </a:xfrm>
            <a:prstGeom prst="rect">
              <a:avLst/>
            </a:prstGeom>
          </p:spPr>
        </p:pic>
        <p:sp>
          <p:nvSpPr>
            <p:cNvPr id="35" name="Elipse 34">
              <a:extLst>
                <a:ext uri="{FF2B5EF4-FFF2-40B4-BE49-F238E27FC236}">
                  <a16:creationId xmlns:a16="http://schemas.microsoft.com/office/drawing/2014/main" id="{E4DD296B-E204-4A0D-A0B7-0812A72DE968}"/>
                </a:ext>
              </a:extLst>
            </p:cNvPr>
            <p:cNvSpPr/>
            <p:nvPr/>
          </p:nvSpPr>
          <p:spPr>
            <a:xfrm>
              <a:off x="4178911" y="2739493"/>
              <a:ext cx="1588609" cy="2476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36" name="Elipse 35">
              <a:extLst>
                <a:ext uri="{FF2B5EF4-FFF2-40B4-BE49-F238E27FC236}">
                  <a16:creationId xmlns:a16="http://schemas.microsoft.com/office/drawing/2014/main" id="{14DB0594-5230-41CE-8A10-0691AFC4770A}"/>
                </a:ext>
              </a:extLst>
            </p:cNvPr>
            <p:cNvSpPr/>
            <p:nvPr/>
          </p:nvSpPr>
          <p:spPr>
            <a:xfrm>
              <a:off x="5990253" y="3059867"/>
              <a:ext cx="681134" cy="3909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38" name="Flecha: a la derecha 37">
              <a:extLst>
                <a:ext uri="{FF2B5EF4-FFF2-40B4-BE49-F238E27FC236}">
                  <a16:creationId xmlns:a16="http://schemas.microsoft.com/office/drawing/2014/main" id="{370102D9-5EA7-43A6-8C05-54F82A6CFD95}"/>
                </a:ext>
              </a:extLst>
            </p:cNvPr>
            <p:cNvSpPr/>
            <p:nvPr/>
          </p:nvSpPr>
          <p:spPr>
            <a:xfrm rot="4050646">
              <a:off x="10328910" y="2184245"/>
              <a:ext cx="475502" cy="195253"/>
            </a:xfrm>
            <a:prstGeom prst="rightArrow">
              <a:avLst>
                <a:gd name="adj1" fmla="val 28806"/>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spTree>
    <p:extLst>
      <p:ext uri="{BB962C8B-B14F-4D97-AF65-F5344CB8AC3E}">
        <p14:creationId xmlns:p14="http://schemas.microsoft.com/office/powerpoint/2010/main" val="5961998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upo 13">
            <a:extLst>
              <a:ext uri="{FF2B5EF4-FFF2-40B4-BE49-F238E27FC236}">
                <a16:creationId xmlns:a16="http://schemas.microsoft.com/office/drawing/2014/main" id="{AF524023-88FA-48B4-833D-D77FC8BC15A2}"/>
              </a:ext>
            </a:extLst>
          </p:cNvPr>
          <p:cNvGrpSpPr/>
          <p:nvPr/>
        </p:nvGrpSpPr>
        <p:grpSpPr>
          <a:xfrm>
            <a:off x="133428" y="456102"/>
            <a:ext cx="2824164" cy="5632173"/>
            <a:chOff x="707169" y="429208"/>
            <a:chExt cx="2824164" cy="5632173"/>
          </a:xfrm>
        </p:grpSpPr>
        <p:sp>
          <p:nvSpPr>
            <p:cNvPr id="7" name="Rectángulo: esquinas redondeadas 6">
              <a:extLst>
                <a:ext uri="{FF2B5EF4-FFF2-40B4-BE49-F238E27FC236}">
                  <a16:creationId xmlns:a16="http://schemas.microsoft.com/office/drawing/2014/main" id="{DFC68944-ABBD-4521-8A49-979C0956F900}"/>
                </a:ext>
              </a:extLst>
            </p:cNvPr>
            <p:cNvSpPr/>
            <p:nvPr/>
          </p:nvSpPr>
          <p:spPr>
            <a:xfrm>
              <a:off x="707169" y="429208"/>
              <a:ext cx="2824164" cy="5632173"/>
            </a:xfrm>
            <a:prstGeom prst="roundRect">
              <a:avLst>
                <a:gd name="adj" fmla="val 6549"/>
              </a:avLst>
            </a:prstGeom>
            <a:solidFill>
              <a:schemeClr val="tx1"/>
            </a:soli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pic>
          <p:nvPicPr>
            <p:cNvPr id="8" name="Imagen 7">
              <a:extLst>
                <a:ext uri="{FF2B5EF4-FFF2-40B4-BE49-F238E27FC236}">
                  <a16:creationId xmlns:a16="http://schemas.microsoft.com/office/drawing/2014/main" id="{852084BA-0C13-43DC-AF15-4792D8911B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181" y="532548"/>
              <a:ext cx="2624139" cy="5248276"/>
            </a:xfrm>
            <a:prstGeom prst="rect">
              <a:avLst/>
            </a:prstGeom>
          </p:spPr>
        </p:pic>
        <p:pic>
          <p:nvPicPr>
            <p:cNvPr id="5" name="Imagen 4">
              <a:extLst>
                <a:ext uri="{FF2B5EF4-FFF2-40B4-BE49-F238E27FC236}">
                  <a16:creationId xmlns:a16="http://schemas.microsoft.com/office/drawing/2014/main" id="{E38FF5D0-C047-4C24-B685-D761DFF2D6C0}"/>
                </a:ext>
              </a:extLst>
            </p:cNvPr>
            <p:cNvPicPr>
              <a:picLocks noChangeAspect="1"/>
            </p:cNvPicPr>
            <p:nvPr/>
          </p:nvPicPr>
          <p:blipFill>
            <a:blip r:embed="rId3"/>
            <a:stretch>
              <a:fillRect/>
            </a:stretch>
          </p:blipFill>
          <p:spPr>
            <a:xfrm>
              <a:off x="807181" y="750569"/>
              <a:ext cx="2623974" cy="4651856"/>
            </a:xfrm>
            <a:prstGeom prst="rect">
              <a:avLst/>
            </a:prstGeom>
          </p:spPr>
        </p:pic>
        <p:sp>
          <p:nvSpPr>
            <p:cNvPr id="12" name="Rectángulo 11">
              <a:extLst>
                <a:ext uri="{FF2B5EF4-FFF2-40B4-BE49-F238E27FC236}">
                  <a16:creationId xmlns:a16="http://schemas.microsoft.com/office/drawing/2014/main" id="{5E4AECC5-E5BB-4955-9FCD-0654770699D5}"/>
                </a:ext>
              </a:extLst>
            </p:cNvPr>
            <p:cNvSpPr/>
            <p:nvPr/>
          </p:nvSpPr>
          <p:spPr>
            <a:xfrm>
              <a:off x="2711053" y="1696640"/>
              <a:ext cx="96441" cy="1750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3" name="CuadroTexto 12">
              <a:extLst>
                <a:ext uri="{FF2B5EF4-FFF2-40B4-BE49-F238E27FC236}">
                  <a16:creationId xmlns:a16="http://schemas.microsoft.com/office/drawing/2014/main" id="{C9EFABC0-809F-4E37-9758-AABA6EF872CA}"/>
                </a:ext>
              </a:extLst>
            </p:cNvPr>
            <p:cNvSpPr txBox="1"/>
            <p:nvPr/>
          </p:nvSpPr>
          <p:spPr>
            <a:xfrm>
              <a:off x="2668189" y="1614783"/>
              <a:ext cx="96441" cy="292388"/>
            </a:xfrm>
            <a:prstGeom prst="rect">
              <a:avLst/>
            </a:prstGeom>
            <a:noFill/>
          </p:spPr>
          <p:txBody>
            <a:bodyPr wrap="square" rtlCol="0">
              <a:spAutoFit/>
            </a:bodyPr>
            <a:lstStyle/>
            <a:p>
              <a:r>
                <a:rPr lang="es-UY" sz="1300" dirty="0">
                  <a:solidFill>
                    <a:srgbClr val="4AAE4F"/>
                  </a:solidFill>
                </a:rPr>
                <a:t>1</a:t>
              </a:r>
            </a:p>
          </p:txBody>
        </p:sp>
        <p:sp>
          <p:nvSpPr>
            <p:cNvPr id="10" name="Elipse 9">
              <a:extLst>
                <a:ext uri="{FF2B5EF4-FFF2-40B4-BE49-F238E27FC236}">
                  <a16:creationId xmlns:a16="http://schemas.microsoft.com/office/drawing/2014/main" id="{CA129861-776B-4F32-B286-6DCC27529775}"/>
                </a:ext>
              </a:extLst>
            </p:cNvPr>
            <p:cNvSpPr/>
            <p:nvPr/>
          </p:nvSpPr>
          <p:spPr>
            <a:xfrm>
              <a:off x="1933575" y="1468902"/>
              <a:ext cx="1152525" cy="4554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dirty="0"/>
            </a:p>
          </p:txBody>
        </p:sp>
        <p:sp>
          <p:nvSpPr>
            <p:cNvPr id="11" name="Flecha: a la derecha 10">
              <a:extLst>
                <a:ext uri="{FF2B5EF4-FFF2-40B4-BE49-F238E27FC236}">
                  <a16:creationId xmlns:a16="http://schemas.microsoft.com/office/drawing/2014/main" id="{1A273731-47BD-4993-9502-FF98C2D2279D}"/>
                </a:ext>
              </a:extLst>
            </p:cNvPr>
            <p:cNvSpPr/>
            <p:nvPr/>
          </p:nvSpPr>
          <p:spPr>
            <a:xfrm rot="6391763">
              <a:off x="2971197" y="2082451"/>
              <a:ext cx="475502" cy="195253"/>
            </a:xfrm>
            <a:prstGeom prst="rightArrow">
              <a:avLst>
                <a:gd name="adj1" fmla="val 28806"/>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grpSp>
        <p:nvGrpSpPr>
          <p:cNvPr id="26" name="Grupo 25">
            <a:extLst>
              <a:ext uri="{FF2B5EF4-FFF2-40B4-BE49-F238E27FC236}">
                <a16:creationId xmlns:a16="http://schemas.microsoft.com/office/drawing/2014/main" id="{6D48EF66-A3CD-4EC5-A72D-8259B6F6640D}"/>
              </a:ext>
            </a:extLst>
          </p:cNvPr>
          <p:cNvGrpSpPr/>
          <p:nvPr/>
        </p:nvGrpSpPr>
        <p:grpSpPr>
          <a:xfrm>
            <a:off x="3086466" y="456102"/>
            <a:ext cx="2824164" cy="5632173"/>
            <a:chOff x="3086466" y="456102"/>
            <a:chExt cx="2824164" cy="5632173"/>
          </a:xfrm>
        </p:grpSpPr>
        <p:sp>
          <p:nvSpPr>
            <p:cNvPr id="16" name="Rectángulo: esquinas redondeadas 15">
              <a:extLst>
                <a:ext uri="{FF2B5EF4-FFF2-40B4-BE49-F238E27FC236}">
                  <a16:creationId xmlns:a16="http://schemas.microsoft.com/office/drawing/2014/main" id="{D95902F5-9591-4AC0-9831-44E845244BCD}"/>
                </a:ext>
              </a:extLst>
            </p:cNvPr>
            <p:cNvSpPr/>
            <p:nvPr/>
          </p:nvSpPr>
          <p:spPr>
            <a:xfrm>
              <a:off x="3086466" y="456102"/>
              <a:ext cx="2824164" cy="5632173"/>
            </a:xfrm>
            <a:prstGeom prst="roundRect">
              <a:avLst>
                <a:gd name="adj" fmla="val 6549"/>
              </a:avLst>
            </a:prstGeom>
            <a:solidFill>
              <a:schemeClr val="tx1"/>
            </a:soli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pic>
          <p:nvPicPr>
            <p:cNvPr id="17" name="Imagen 16">
              <a:extLst>
                <a:ext uri="{FF2B5EF4-FFF2-40B4-BE49-F238E27FC236}">
                  <a16:creationId xmlns:a16="http://schemas.microsoft.com/office/drawing/2014/main" id="{11BBDB89-6C86-4E37-BD5C-3D082F18A0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6478" y="559442"/>
              <a:ext cx="2624139" cy="5248276"/>
            </a:xfrm>
            <a:prstGeom prst="rect">
              <a:avLst/>
            </a:prstGeom>
          </p:spPr>
        </p:pic>
        <p:pic>
          <p:nvPicPr>
            <p:cNvPr id="23" name="Imagen 22">
              <a:extLst>
                <a:ext uri="{FF2B5EF4-FFF2-40B4-BE49-F238E27FC236}">
                  <a16:creationId xmlns:a16="http://schemas.microsoft.com/office/drawing/2014/main" id="{922A697C-4DA6-4C03-B1EC-980E475EFE84}"/>
                </a:ext>
              </a:extLst>
            </p:cNvPr>
            <p:cNvPicPr>
              <a:picLocks noChangeAspect="1"/>
            </p:cNvPicPr>
            <p:nvPr/>
          </p:nvPicPr>
          <p:blipFill>
            <a:blip r:embed="rId4"/>
            <a:stretch>
              <a:fillRect/>
            </a:stretch>
          </p:blipFill>
          <p:spPr>
            <a:xfrm>
              <a:off x="3181714" y="777463"/>
              <a:ext cx="2624138" cy="4685962"/>
            </a:xfrm>
            <a:prstGeom prst="rect">
              <a:avLst/>
            </a:prstGeom>
          </p:spPr>
        </p:pic>
        <p:sp>
          <p:nvSpPr>
            <p:cNvPr id="19" name="Rectángulo 18">
              <a:extLst>
                <a:ext uri="{FF2B5EF4-FFF2-40B4-BE49-F238E27FC236}">
                  <a16:creationId xmlns:a16="http://schemas.microsoft.com/office/drawing/2014/main" id="{2E759F34-F3BA-457C-AC46-F972C086E1E0}"/>
                </a:ext>
              </a:extLst>
            </p:cNvPr>
            <p:cNvSpPr/>
            <p:nvPr/>
          </p:nvSpPr>
          <p:spPr>
            <a:xfrm>
              <a:off x="5083622" y="994248"/>
              <a:ext cx="96441" cy="1750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0" name="CuadroTexto 19">
              <a:extLst>
                <a:ext uri="{FF2B5EF4-FFF2-40B4-BE49-F238E27FC236}">
                  <a16:creationId xmlns:a16="http://schemas.microsoft.com/office/drawing/2014/main" id="{7D921426-875D-4165-8627-E0BCB5344E63}"/>
                </a:ext>
              </a:extLst>
            </p:cNvPr>
            <p:cNvSpPr txBox="1"/>
            <p:nvPr/>
          </p:nvSpPr>
          <p:spPr>
            <a:xfrm>
              <a:off x="5040758" y="912391"/>
              <a:ext cx="96441" cy="292388"/>
            </a:xfrm>
            <a:prstGeom prst="rect">
              <a:avLst/>
            </a:prstGeom>
            <a:noFill/>
          </p:spPr>
          <p:txBody>
            <a:bodyPr wrap="square" rtlCol="0">
              <a:spAutoFit/>
            </a:bodyPr>
            <a:lstStyle/>
            <a:p>
              <a:r>
                <a:rPr lang="es-UY" sz="1300" dirty="0">
                  <a:solidFill>
                    <a:srgbClr val="4AAE4F"/>
                  </a:solidFill>
                </a:rPr>
                <a:t>1</a:t>
              </a:r>
            </a:p>
          </p:txBody>
        </p:sp>
        <p:sp>
          <p:nvSpPr>
            <p:cNvPr id="21" name="Elipse 20">
              <a:extLst>
                <a:ext uri="{FF2B5EF4-FFF2-40B4-BE49-F238E27FC236}">
                  <a16:creationId xmlns:a16="http://schemas.microsoft.com/office/drawing/2014/main" id="{8762F35C-8288-479A-9EFC-4C306F7D8E18}"/>
                </a:ext>
              </a:extLst>
            </p:cNvPr>
            <p:cNvSpPr/>
            <p:nvPr/>
          </p:nvSpPr>
          <p:spPr>
            <a:xfrm>
              <a:off x="4306144" y="777463"/>
              <a:ext cx="1152525" cy="4445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4" name="Flecha: a la derecha 23">
              <a:extLst>
                <a:ext uri="{FF2B5EF4-FFF2-40B4-BE49-F238E27FC236}">
                  <a16:creationId xmlns:a16="http://schemas.microsoft.com/office/drawing/2014/main" id="{ACB22EEF-C99F-402F-B8EC-FA69E2E611A7}"/>
                </a:ext>
              </a:extLst>
            </p:cNvPr>
            <p:cNvSpPr/>
            <p:nvPr/>
          </p:nvSpPr>
          <p:spPr>
            <a:xfrm rot="6391763">
              <a:off x="4710771" y="4862999"/>
              <a:ext cx="475502" cy="195253"/>
            </a:xfrm>
            <a:prstGeom prst="rightArrow">
              <a:avLst>
                <a:gd name="adj1" fmla="val 28806"/>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grpSp>
        <p:nvGrpSpPr>
          <p:cNvPr id="35" name="Grupo 34">
            <a:extLst>
              <a:ext uri="{FF2B5EF4-FFF2-40B4-BE49-F238E27FC236}">
                <a16:creationId xmlns:a16="http://schemas.microsoft.com/office/drawing/2014/main" id="{CD29ACAE-69F8-4C46-8A0D-D5F8EAD15A6E}"/>
              </a:ext>
            </a:extLst>
          </p:cNvPr>
          <p:cNvGrpSpPr/>
          <p:nvPr/>
        </p:nvGrpSpPr>
        <p:grpSpPr>
          <a:xfrm>
            <a:off x="6086396" y="456101"/>
            <a:ext cx="2824164" cy="5632173"/>
            <a:chOff x="6086396" y="456101"/>
            <a:chExt cx="2824164" cy="5632173"/>
          </a:xfrm>
        </p:grpSpPr>
        <p:sp>
          <p:nvSpPr>
            <p:cNvPr id="28" name="Rectángulo: esquinas redondeadas 27">
              <a:extLst>
                <a:ext uri="{FF2B5EF4-FFF2-40B4-BE49-F238E27FC236}">
                  <a16:creationId xmlns:a16="http://schemas.microsoft.com/office/drawing/2014/main" id="{E8FD0078-DA5F-4866-B810-D43D90CD4E7B}"/>
                </a:ext>
              </a:extLst>
            </p:cNvPr>
            <p:cNvSpPr/>
            <p:nvPr/>
          </p:nvSpPr>
          <p:spPr>
            <a:xfrm>
              <a:off x="6086396" y="456101"/>
              <a:ext cx="2824164" cy="5632173"/>
            </a:xfrm>
            <a:prstGeom prst="roundRect">
              <a:avLst>
                <a:gd name="adj" fmla="val 6549"/>
              </a:avLst>
            </a:prstGeom>
            <a:solidFill>
              <a:schemeClr val="tx1"/>
            </a:soli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pic>
          <p:nvPicPr>
            <p:cNvPr id="29" name="Imagen 28">
              <a:extLst>
                <a:ext uri="{FF2B5EF4-FFF2-40B4-BE49-F238E27FC236}">
                  <a16:creationId xmlns:a16="http://schemas.microsoft.com/office/drawing/2014/main" id="{AF33934E-0CE6-4396-9F94-BBFB5C9447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408" y="559441"/>
              <a:ext cx="2624139" cy="5248276"/>
            </a:xfrm>
            <a:prstGeom prst="rect">
              <a:avLst/>
            </a:prstGeom>
          </p:spPr>
        </p:pic>
        <p:pic>
          <p:nvPicPr>
            <p:cNvPr id="25" name="Imagen 24">
              <a:extLst>
                <a:ext uri="{FF2B5EF4-FFF2-40B4-BE49-F238E27FC236}">
                  <a16:creationId xmlns:a16="http://schemas.microsoft.com/office/drawing/2014/main" id="{848E8824-B62B-4C1E-A876-3746D075C981}"/>
                </a:ext>
              </a:extLst>
            </p:cNvPr>
            <p:cNvPicPr>
              <a:picLocks noChangeAspect="1"/>
            </p:cNvPicPr>
            <p:nvPr/>
          </p:nvPicPr>
          <p:blipFill>
            <a:blip r:embed="rId5"/>
            <a:stretch>
              <a:fillRect/>
            </a:stretch>
          </p:blipFill>
          <p:spPr>
            <a:xfrm>
              <a:off x="6186408" y="777464"/>
              <a:ext cx="2624139" cy="4693060"/>
            </a:xfrm>
            <a:prstGeom prst="rect">
              <a:avLst/>
            </a:prstGeom>
          </p:spPr>
        </p:pic>
        <p:sp>
          <p:nvSpPr>
            <p:cNvPr id="34" name="Flecha: a la derecha 33">
              <a:extLst>
                <a:ext uri="{FF2B5EF4-FFF2-40B4-BE49-F238E27FC236}">
                  <a16:creationId xmlns:a16="http://schemas.microsoft.com/office/drawing/2014/main" id="{2F2CB48A-B35A-4F61-8EF0-5ADADA5DCBA4}"/>
                </a:ext>
              </a:extLst>
            </p:cNvPr>
            <p:cNvSpPr/>
            <p:nvPr/>
          </p:nvSpPr>
          <p:spPr>
            <a:xfrm rot="6391763">
              <a:off x="8162043" y="4770298"/>
              <a:ext cx="475502" cy="195253"/>
            </a:xfrm>
            <a:prstGeom prst="rightArrow">
              <a:avLst>
                <a:gd name="adj1" fmla="val 28806"/>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spTree>
    <p:extLst>
      <p:ext uri="{BB962C8B-B14F-4D97-AF65-F5344CB8AC3E}">
        <p14:creationId xmlns:p14="http://schemas.microsoft.com/office/powerpoint/2010/main" val="35452993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69904767-F0C7-47DB-8D0D-EBFBCA35B25C}"/>
              </a:ext>
            </a:extLst>
          </p:cNvPr>
          <p:cNvGrpSpPr/>
          <p:nvPr/>
        </p:nvGrpSpPr>
        <p:grpSpPr>
          <a:xfrm>
            <a:off x="291402" y="980152"/>
            <a:ext cx="8561196" cy="3832903"/>
            <a:chOff x="291402" y="980152"/>
            <a:chExt cx="8561196" cy="3832903"/>
          </a:xfrm>
        </p:grpSpPr>
        <p:pic>
          <p:nvPicPr>
            <p:cNvPr id="2" name="Imagen 1">
              <a:extLst>
                <a:ext uri="{FF2B5EF4-FFF2-40B4-BE49-F238E27FC236}">
                  <a16:creationId xmlns:a16="http://schemas.microsoft.com/office/drawing/2014/main" id="{D2BCF8E5-F2BE-4634-91BE-1E6E64724BAE}"/>
                </a:ext>
              </a:extLst>
            </p:cNvPr>
            <p:cNvPicPr>
              <a:picLocks noChangeAspect="1"/>
            </p:cNvPicPr>
            <p:nvPr/>
          </p:nvPicPr>
          <p:blipFill>
            <a:blip r:embed="rId2"/>
            <a:stretch>
              <a:fillRect/>
            </a:stretch>
          </p:blipFill>
          <p:spPr>
            <a:xfrm>
              <a:off x="291402" y="980152"/>
              <a:ext cx="8561196" cy="3832903"/>
            </a:xfrm>
            <a:prstGeom prst="rect">
              <a:avLst/>
            </a:prstGeom>
          </p:spPr>
        </p:pic>
        <p:sp>
          <p:nvSpPr>
            <p:cNvPr id="3" name="Rectángulo 2">
              <a:extLst>
                <a:ext uri="{FF2B5EF4-FFF2-40B4-BE49-F238E27FC236}">
                  <a16:creationId xmlns:a16="http://schemas.microsoft.com/office/drawing/2014/main" id="{CAAE9303-A241-4826-80C8-F8BE9C416F60}"/>
                </a:ext>
              </a:extLst>
            </p:cNvPr>
            <p:cNvSpPr/>
            <p:nvPr/>
          </p:nvSpPr>
          <p:spPr>
            <a:xfrm>
              <a:off x="2759765" y="3429000"/>
              <a:ext cx="59635" cy="135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7" name="Elipse 26">
              <a:extLst>
                <a:ext uri="{FF2B5EF4-FFF2-40B4-BE49-F238E27FC236}">
                  <a16:creationId xmlns:a16="http://schemas.microsoft.com/office/drawing/2014/main" id="{E95EE94E-F94B-4DA6-9D52-B23BB42A7915}"/>
                </a:ext>
              </a:extLst>
            </p:cNvPr>
            <p:cNvSpPr/>
            <p:nvPr/>
          </p:nvSpPr>
          <p:spPr>
            <a:xfrm>
              <a:off x="1584108" y="3388895"/>
              <a:ext cx="1471913"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30" name="Elipse 29">
              <a:extLst>
                <a:ext uri="{FF2B5EF4-FFF2-40B4-BE49-F238E27FC236}">
                  <a16:creationId xmlns:a16="http://schemas.microsoft.com/office/drawing/2014/main" id="{E504291F-B9F7-4D2A-A075-23207F0F2A41}"/>
                </a:ext>
              </a:extLst>
            </p:cNvPr>
            <p:cNvSpPr/>
            <p:nvPr/>
          </p:nvSpPr>
          <p:spPr>
            <a:xfrm>
              <a:off x="3261950" y="4202373"/>
              <a:ext cx="660345" cy="45785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spTree>
    <p:extLst>
      <p:ext uri="{BB962C8B-B14F-4D97-AF65-F5344CB8AC3E}">
        <p14:creationId xmlns:p14="http://schemas.microsoft.com/office/powerpoint/2010/main" val="21908952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1062BF8-720D-44A6-A308-88E837660ACF}"/>
              </a:ext>
            </a:extLst>
          </p:cNvPr>
          <p:cNvSpPr>
            <a:spLocks noGrp="1"/>
          </p:cNvSpPr>
          <p:nvPr>
            <p:ph type="sldNum" sz="quarter" idx="12"/>
          </p:nvPr>
        </p:nvSpPr>
        <p:spPr/>
        <p:txBody>
          <a:bodyPr/>
          <a:lstStyle/>
          <a:p>
            <a:fld id="{FFDC930C-D44D-4939-9B2C-4AAE0B8F9BB6}" type="slidenum">
              <a:rPr lang="es-UY" smtClean="0"/>
              <a:t>4</a:t>
            </a:fld>
            <a:endParaRPr lang="es-UY"/>
          </a:p>
        </p:txBody>
      </p:sp>
      <p:sp>
        <p:nvSpPr>
          <p:cNvPr id="8" name="CuadroTexto 7">
            <a:extLst>
              <a:ext uri="{FF2B5EF4-FFF2-40B4-BE49-F238E27FC236}">
                <a16:creationId xmlns:a16="http://schemas.microsoft.com/office/drawing/2014/main" id="{FAA5160A-1E4B-4747-869A-28AF2B23FCF2}"/>
              </a:ext>
            </a:extLst>
          </p:cNvPr>
          <p:cNvSpPr txBox="1"/>
          <p:nvPr/>
        </p:nvSpPr>
        <p:spPr>
          <a:xfrm>
            <a:off x="908114" y="541913"/>
            <a:ext cx="4106945" cy="461665"/>
          </a:xfrm>
          <a:prstGeom prst="rect">
            <a:avLst/>
          </a:prstGeom>
          <a:noFill/>
        </p:spPr>
        <p:txBody>
          <a:bodyPr wrap="square" rtlCol="0">
            <a:spAutoFit/>
          </a:bodyPr>
          <a:lstStyle/>
          <a:p>
            <a:r>
              <a:rPr lang="es-UY" sz="2400" b="1" dirty="0">
                <a:solidFill>
                  <a:schemeClr val="tx2">
                    <a:lumMod val="50000"/>
                  </a:schemeClr>
                </a:solidFill>
              </a:rPr>
              <a:t>1. INTRODUCCIÓN</a:t>
            </a:r>
          </a:p>
        </p:txBody>
      </p:sp>
      <p:sp>
        <p:nvSpPr>
          <p:cNvPr id="9" name="CuadroTexto 8">
            <a:extLst>
              <a:ext uri="{FF2B5EF4-FFF2-40B4-BE49-F238E27FC236}">
                <a16:creationId xmlns:a16="http://schemas.microsoft.com/office/drawing/2014/main" id="{6926023D-F99E-41BE-B505-7A87D96B851E}"/>
              </a:ext>
            </a:extLst>
          </p:cNvPr>
          <p:cNvSpPr txBox="1"/>
          <p:nvPr/>
        </p:nvSpPr>
        <p:spPr>
          <a:xfrm>
            <a:off x="669303" y="1834956"/>
            <a:ext cx="8201319" cy="4431983"/>
          </a:xfrm>
          <a:prstGeom prst="rect">
            <a:avLst/>
          </a:prstGeom>
          <a:noFill/>
        </p:spPr>
        <p:txBody>
          <a:bodyPr wrap="square" rtlCol="0">
            <a:spAutoFit/>
          </a:bodyPr>
          <a:lstStyle/>
          <a:p>
            <a:r>
              <a:rPr lang="es-UY" dirty="0">
                <a:solidFill>
                  <a:schemeClr val="tx2">
                    <a:lumMod val="50000"/>
                  </a:schemeClr>
                </a:solidFill>
              </a:rPr>
              <a:t>Objetivo: </a:t>
            </a:r>
          </a:p>
          <a:p>
            <a:endParaRPr lang="es-UY" dirty="0">
              <a:solidFill>
                <a:schemeClr val="tx2">
                  <a:lumMod val="50000"/>
                </a:schemeClr>
              </a:solidFill>
            </a:endParaRPr>
          </a:p>
          <a:p>
            <a:r>
              <a:rPr lang="es-UY" dirty="0">
                <a:solidFill>
                  <a:schemeClr val="bg2">
                    <a:lumMod val="25000"/>
                  </a:schemeClr>
                </a:solidFill>
              </a:rPr>
              <a:t>Este documento es un manual de referencia para el correcto uso de la Aplicación de “Gestión de Pallets” del módulo Rondanet Logística y para la capacitación al resto de los usuarios.</a:t>
            </a:r>
          </a:p>
          <a:p>
            <a:endParaRPr lang="es-UY" dirty="0">
              <a:solidFill>
                <a:schemeClr val="bg1">
                  <a:lumMod val="50000"/>
                </a:schemeClr>
              </a:solidFill>
            </a:endParaRPr>
          </a:p>
          <a:p>
            <a:endParaRPr lang="es-UY" dirty="0">
              <a:solidFill>
                <a:schemeClr val="bg1">
                  <a:lumMod val="50000"/>
                </a:schemeClr>
              </a:solidFill>
            </a:endParaRPr>
          </a:p>
          <a:p>
            <a:r>
              <a:rPr lang="es-UY" dirty="0">
                <a:solidFill>
                  <a:schemeClr val="tx2">
                    <a:lumMod val="50000"/>
                  </a:schemeClr>
                </a:solidFill>
              </a:rPr>
              <a:t>Alcance:</a:t>
            </a:r>
          </a:p>
          <a:p>
            <a:endParaRPr lang="es-UY" dirty="0">
              <a:solidFill>
                <a:schemeClr val="tx2">
                  <a:lumMod val="50000"/>
                </a:schemeClr>
              </a:solidFill>
            </a:endParaRPr>
          </a:p>
          <a:p>
            <a:r>
              <a:rPr lang="es-UY" dirty="0">
                <a:solidFill>
                  <a:schemeClr val="bg2">
                    <a:lumMod val="25000"/>
                  </a:schemeClr>
                </a:solidFill>
              </a:rPr>
              <a:t>El presente documento tiene como alcance a los usuarios administradores de las empresa que harán uso de esta herramienta. </a:t>
            </a:r>
          </a:p>
          <a:p>
            <a:endParaRPr lang="es-UY" dirty="0">
              <a:solidFill>
                <a:schemeClr val="bg2">
                  <a:lumMod val="25000"/>
                </a:schemeClr>
              </a:solidFill>
            </a:endParaRPr>
          </a:p>
          <a:p>
            <a:endParaRPr lang="es-UY" dirty="0">
              <a:solidFill>
                <a:schemeClr val="bg2">
                  <a:lumMod val="25000"/>
                </a:schemeClr>
              </a:solidFill>
            </a:endParaRPr>
          </a:p>
          <a:p>
            <a:endParaRPr lang="es-UY" sz="1600" dirty="0">
              <a:solidFill>
                <a:schemeClr val="bg2">
                  <a:lumMod val="25000"/>
                </a:schemeClr>
              </a:solidFill>
            </a:endParaRPr>
          </a:p>
          <a:p>
            <a:r>
              <a:rPr lang="es-UY" sz="1600" dirty="0">
                <a:solidFill>
                  <a:schemeClr val="bg2">
                    <a:lumMod val="50000"/>
                  </a:schemeClr>
                </a:solidFill>
              </a:rPr>
              <a:t>Este documento será distribuido por GS1 Uruguay a todas las empresas que contraten el servicio de Rondanet Logística.</a:t>
            </a:r>
          </a:p>
        </p:txBody>
      </p:sp>
      <p:pic>
        <p:nvPicPr>
          <p:cNvPr id="5" name="Imagen 4">
            <a:extLst>
              <a:ext uri="{FF2B5EF4-FFF2-40B4-BE49-F238E27FC236}">
                <a16:creationId xmlns:a16="http://schemas.microsoft.com/office/drawing/2014/main" id="{866D7009-07EC-40F6-8343-69CE86DB71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538" y="93648"/>
            <a:ext cx="830392" cy="448265"/>
          </a:xfrm>
          <a:prstGeom prst="rect">
            <a:avLst/>
          </a:prstGeom>
        </p:spPr>
      </p:pic>
      <p:pic>
        <p:nvPicPr>
          <p:cNvPr id="6" name="Imagen 5">
            <a:extLst>
              <a:ext uri="{FF2B5EF4-FFF2-40B4-BE49-F238E27FC236}">
                <a16:creationId xmlns:a16="http://schemas.microsoft.com/office/drawing/2014/main" id="{50C760A1-4BA4-4811-9250-A7A6C22C84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4643" y="93648"/>
            <a:ext cx="1023398" cy="57749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10390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upo 8">
            <a:extLst>
              <a:ext uri="{FF2B5EF4-FFF2-40B4-BE49-F238E27FC236}">
                <a16:creationId xmlns:a16="http://schemas.microsoft.com/office/drawing/2014/main" id="{4B67162B-8386-4CE3-B3F5-BFDF1C97ED0F}"/>
              </a:ext>
            </a:extLst>
          </p:cNvPr>
          <p:cNvGrpSpPr/>
          <p:nvPr/>
        </p:nvGrpSpPr>
        <p:grpSpPr>
          <a:xfrm>
            <a:off x="275253" y="301708"/>
            <a:ext cx="8593494" cy="3213379"/>
            <a:chOff x="102637" y="1626656"/>
            <a:chExt cx="8593494" cy="3213379"/>
          </a:xfrm>
        </p:grpSpPr>
        <p:pic>
          <p:nvPicPr>
            <p:cNvPr id="5" name="Imagen 4">
              <a:extLst>
                <a:ext uri="{FF2B5EF4-FFF2-40B4-BE49-F238E27FC236}">
                  <a16:creationId xmlns:a16="http://schemas.microsoft.com/office/drawing/2014/main" id="{3C7AAE47-C2DF-46A4-AD84-09A65D4BCF7C}"/>
                </a:ext>
              </a:extLst>
            </p:cNvPr>
            <p:cNvPicPr>
              <a:picLocks noChangeAspect="1"/>
            </p:cNvPicPr>
            <p:nvPr/>
          </p:nvPicPr>
          <p:blipFill>
            <a:blip r:embed="rId2"/>
            <a:stretch>
              <a:fillRect/>
            </a:stretch>
          </p:blipFill>
          <p:spPr>
            <a:xfrm>
              <a:off x="102637" y="1626656"/>
              <a:ext cx="8593494" cy="3213379"/>
            </a:xfrm>
            <a:prstGeom prst="rect">
              <a:avLst/>
            </a:prstGeom>
          </p:spPr>
        </p:pic>
        <p:sp>
          <p:nvSpPr>
            <p:cNvPr id="6" name="Flecha: a la derecha 5">
              <a:extLst>
                <a:ext uri="{FF2B5EF4-FFF2-40B4-BE49-F238E27FC236}">
                  <a16:creationId xmlns:a16="http://schemas.microsoft.com/office/drawing/2014/main" id="{A8DCE6EA-A274-4C3D-9FEA-96C30C087732}"/>
                </a:ext>
              </a:extLst>
            </p:cNvPr>
            <p:cNvSpPr/>
            <p:nvPr/>
          </p:nvSpPr>
          <p:spPr>
            <a:xfrm rot="6785817">
              <a:off x="3321187" y="2398593"/>
              <a:ext cx="475502" cy="195253"/>
            </a:xfrm>
            <a:prstGeom prst="rightArrow">
              <a:avLst>
                <a:gd name="adj1" fmla="val 28806"/>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7" name="Flecha: a la derecha 6">
              <a:extLst>
                <a:ext uri="{FF2B5EF4-FFF2-40B4-BE49-F238E27FC236}">
                  <a16:creationId xmlns:a16="http://schemas.microsoft.com/office/drawing/2014/main" id="{32338D86-99A6-4075-8CEA-233479E3F9C8}"/>
                </a:ext>
              </a:extLst>
            </p:cNvPr>
            <p:cNvSpPr/>
            <p:nvPr/>
          </p:nvSpPr>
          <p:spPr>
            <a:xfrm rot="6785817">
              <a:off x="8026925" y="2280405"/>
              <a:ext cx="475502" cy="195253"/>
            </a:xfrm>
            <a:prstGeom prst="rightArrow">
              <a:avLst>
                <a:gd name="adj1" fmla="val 28806"/>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8" name="Flecha: a la derecha 7">
              <a:extLst>
                <a:ext uri="{FF2B5EF4-FFF2-40B4-BE49-F238E27FC236}">
                  <a16:creationId xmlns:a16="http://schemas.microsoft.com/office/drawing/2014/main" id="{54009A13-007D-4BC4-9B15-971D7B7EBBBA}"/>
                </a:ext>
              </a:extLst>
            </p:cNvPr>
            <p:cNvSpPr/>
            <p:nvPr/>
          </p:nvSpPr>
          <p:spPr>
            <a:xfrm rot="6785817">
              <a:off x="7872499" y="3301892"/>
              <a:ext cx="475502" cy="195253"/>
            </a:xfrm>
            <a:prstGeom prst="rightArrow">
              <a:avLst>
                <a:gd name="adj1" fmla="val 28806"/>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grpSp>
        <p:nvGrpSpPr>
          <p:cNvPr id="12" name="Grupo 11">
            <a:extLst>
              <a:ext uri="{FF2B5EF4-FFF2-40B4-BE49-F238E27FC236}">
                <a16:creationId xmlns:a16="http://schemas.microsoft.com/office/drawing/2014/main" id="{CF8C4383-DC0F-481C-80FC-862C8F9ED0C5}"/>
              </a:ext>
            </a:extLst>
          </p:cNvPr>
          <p:cNvGrpSpPr/>
          <p:nvPr/>
        </p:nvGrpSpPr>
        <p:grpSpPr>
          <a:xfrm>
            <a:off x="1005699" y="914280"/>
            <a:ext cx="7248525" cy="5562600"/>
            <a:chOff x="-3535192" y="733787"/>
            <a:chExt cx="7248525" cy="5562600"/>
          </a:xfrm>
        </p:grpSpPr>
        <p:pic>
          <p:nvPicPr>
            <p:cNvPr id="10" name="Imagen 9">
              <a:extLst>
                <a:ext uri="{FF2B5EF4-FFF2-40B4-BE49-F238E27FC236}">
                  <a16:creationId xmlns:a16="http://schemas.microsoft.com/office/drawing/2014/main" id="{ADEE6C8C-CA4E-45FF-967C-1C4BCEACFBEB}"/>
                </a:ext>
              </a:extLst>
            </p:cNvPr>
            <p:cNvPicPr>
              <a:picLocks noChangeAspect="1"/>
            </p:cNvPicPr>
            <p:nvPr/>
          </p:nvPicPr>
          <p:blipFill>
            <a:blip r:embed="rId3"/>
            <a:stretch>
              <a:fillRect/>
            </a:stretch>
          </p:blipFill>
          <p:spPr>
            <a:xfrm>
              <a:off x="-3535192" y="733787"/>
              <a:ext cx="7248525" cy="5562600"/>
            </a:xfrm>
            <a:prstGeom prst="rect">
              <a:avLst/>
            </a:prstGeom>
          </p:spPr>
        </p:pic>
        <p:sp>
          <p:nvSpPr>
            <p:cNvPr id="11" name="Flecha: a la derecha 10">
              <a:extLst>
                <a:ext uri="{FF2B5EF4-FFF2-40B4-BE49-F238E27FC236}">
                  <a16:creationId xmlns:a16="http://schemas.microsoft.com/office/drawing/2014/main" id="{D4957208-3E87-48A5-B628-FEC1E51602CF}"/>
                </a:ext>
              </a:extLst>
            </p:cNvPr>
            <p:cNvSpPr/>
            <p:nvPr/>
          </p:nvSpPr>
          <p:spPr>
            <a:xfrm rot="6785817">
              <a:off x="1852699" y="5341185"/>
              <a:ext cx="475502" cy="195253"/>
            </a:xfrm>
            <a:prstGeom prst="rightArrow">
              <a:avLst>
                <a:gd name="adj1" fmla="val 28806"/>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dirty="0"/>
            </a:p>
          </p:txBody>
        </p:sp>
      </p:grpSp>
    </p:spTree>
    <p:extLst>
      <p:ext uri="{BB962C8B-B14F-4D97-AF65-F5344CB8AC3E}">
        <p14:creationId xmlns:p14="http://schemas.microsoft.com/office/powerpoint/2010/main" val="16379594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A08AAAC-ABE6-4C14-8793-E7CD1BC46099}"/>
              </a:ext>
            </a:extLst>
          </p:cNvPr>
          <p:cNvSpPr>
            <a:spLocks noGrp="1"/>
          </p:cNvSpPr>
          <p:nvPr>
            <p:ph type="sldNum" sz="quarter" idx="12"/>
          </p:nvPr>
        </p:nvSpPr>
        <p:spPr/>
        <p:txBody>
          <a:bodyPr/>
          <a:lstStyle/>
          <a:p>
            <a:fld id="{FFDC930C-D44D-4939-9B2C-4AAE0B8F9BB6}" type="slidenum">
              <a:rPr lang="es-UY" smtClean="0"/>
              <a:t>41</a:t>
            </a:fld>
            <a:endParaRPr lang="es-UY"/>
          </a:p>
        </p:txBody>
      </p:sp>
      <p:grpSp>
        <p:nvGrpSpPr>
          <p:cNvPr id="10" name="Grupo 9">
            <a:extLst>
              <a:ext uri="{FF2B5EF4-FFF2-40B4-BE49-F238E27FC236}">
                <a16:creationId xmlns:a16="http://schemas.microsoft.com/office/drawing/2014/main" id="{2EAE6BED-8117-4B8B-9A19-5ABB4B11AF81}"/>
              </a:ext>
            </a:extLst>
          </p:cNvPr>
          <p:cNvGrpSpPr/>
          <p:nvPr/>
        </p:nvGrpSpPr>
        <p:grpSpPr>
          <a:xfrm>
            <a:off x="0" y="2630518"/>
            <a:ext cx="9144000" cy="1643702"/>
            <a:chOff x="0" y="2630518"/>
            <a:chExt cx="9144000" cy="1643702"/>
          </a:xfrm>
        </p:grpSpPr>
        <p:pic>
          <p:nvPicPr>
            <p:cNvPr id="5" name="Imagen 4">
              <a:extLst>
                <a:ext uri="{FF2B5EF4-FFF2-40B4-BE49-F238E27FC236}">
                  <a16:creationId xmlns:a16="http://schemas.microsoft.com/office/drawing/2014/main" id="{BBEF753F-89C7-4D5B-8C64-5212D96C2929}"/>
                </a:ext>
              </a:extLst>
            </p:cNvPr>
            <p:cNvPicPr>
              <a:picLocks noChangeAspect="1"/>
            </p:cNvPicPr>
            <p:nvPr/>
          </p:nvPicPr>
          <p:blipFill>
            <a:blip r:embed="rId2"/>
            <a:stretch>
              <a:fillRect/>
            </a:stretch>
          </p:blipFill>
          <p:spPr>
            <a:xfrm>
              <a:off x="0" y="2630518"/>
              <a:ext cx="9144000" cy="1596963"/>
            </a:xfrm>
            <a:prstGeom prst="rect">
              <a:avLst/>
            </a:prstGeom>
          </p:spPr>
        </p:pic>
        <p:sp>
          <p:nvSpPr>
            <p:cNvPr id="7" name="Elipse 6">
              <a:extLst>
                <a:ext uri="{FF2B5EF4-FFF2-40B4-BE49-F238E27FC236}">
                  <a16:creationId xmlns:a16="http://schemas.microsoft.com/office/drawing/2014/main" id="{D390EF1A-3980-44A0-825D-0CB4C128801C}"/>
                </a:ext>
              </a:extLst>
            </p:cNvPr>
            <p:cNvSpPr/>
            <p:nvPr/>
          </p:nvSpPr>
          <p:spPr>
            <a:xfrm>
              <a:off x="1201214" y="3760237"/>
              <a:ext cx="1495333" cy="5139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dirty="0"/>
            </a:p>
          </p:txBody>
        </p:sp>
        <p:sp>
          <p:nvSpPr>
            <p:cNvPr id="9" name="Flecha: a la derecha 8">
              <a:extLst>
                <a:ext uri="{FF2B5EF4-FFF2-40B4-BE49-F238E27FC236}">
                  <a16:creationId xmlns:a16="http://schemas.microsoft.com/office/drawing/2014/main" id="{D10D05C5-E1DF-4B59-AE8F-722F20B00401}"/>
                </a:ext>
              </a:extLst>
            </p:cNvPr>
            <p:cNvSpPr/>
            <p:nvPr/>
          </p:nvSpPr>
          <p:spPr>
            <a:xfrm rot="6785817">
              <a:off x="8419846" y="3496936"/>
              <a:ext cx="475502" cy="195253"/>
            </a:xfrm>
            <a:prstGeom prst="rightArrow">
              <a:avLst>
                <a:gd name="adj1" fmla="val 28806"/>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dirty="0"/>
            </a:p>
          </p:txBody>
        </p:sp>
      </p:grpSp>
    </p:spTree>
    <p:extLst>
      <p:ext uri="{BB962C8B-B14F-4D97-AF65-F5344CB8AC3E}">
        <p14:creationId xmlns:p14="http://schemas.microsoft.com/office/powerpoint/2010/main" val="41453577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AEC978EC-AF67-442F-A1F1-4C71D04CB6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538" y="93648"/>
            <a:ext cx="830392" cy="448265"/>
          </a:xfrm>
          <a:prstGeom prst="rect">
            <a:avLst/>
          </a:prstGeom>
        </p:spPr>
      </p:pic>
      <p:pic>
        <p:nvPicPr>
          <p:cNvPr id="11" name="Imagen 10">
            <a:extLst>
              <a:ext uri="{FF2B5EF4-FFF2-40B4-BE49-F238E27FC236}">
                <a16:creationId xmlns:a16="http://schemas.microsoft.com/office/drawing/2014/main" id="{EAAA1992-2F67-4639-B9E5-7D8FD230C0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4643" y="93648"/>
            <a:ext cx="1023398" cy="577498"/>
          </a:xfrm>
          <a:prstGeom prst="rect">
            <a:avLst/>
          </a:prstGeom>
          <a:effectLst>
            <a:outerShdw blurRad="50800" dist="38100" dir="2700000" algn="tl" rotWithShape="0">
              <a:prstClr val="black">
                <a:alpha val="40000"/>
              </a:prstClr>
            </a:outerShdw>
          </a:effectLst>
        </p:spPr>
      </p:pic>
      <p:pic>
        <p:nvPicPr>
          <p:cNvPr id="16" name="Imagen 15">
            <a:extLst>
              <a:ext uri="{FF2B5EF4-FFF2-40B4-BE49-F238E27FC236}">
                <a16:creationId xmlns:a16="http://schemas.microsoft.com/office/drawing/2014/main" id="{AE878E52-020D-4DC2-A477-F0760C7EF565}"/>
              </a:ext>
            </a:extLst>
          </p:cNvPr>
          <p:cNvPicPr/>
          <p:nvPr/>
        </p:nvPicPr>
        <p:blipFill rotWithShape="1">
          <a:blip r:embed="rId5">
            <a:extLst>
              <a:ext uri="{28A0092B-C50C-407E-A947-70E740481C1C}">
                <a14:useLocalDpi xmlns:a14="http://schemas.microsoft.com/office/drawing/2010/main" val="0"/>
              </a:ext>
            </a:extLst>
          </a:blip>
          <a:srcRect l="56194"/>
          <a:stretch/>
        </p:blipFill>
        <p:spPr bwMode="auto">
          <a:xfrm>
            <a:off x="4889241" y="1260157"/>
            <a:ext cx="2243714" cy="4337685"/>
          </a:xfrm>
          <a:prstGeom prst="rect">
            <a:avLst/>
          </a:prstGeom>
          <a:noFill/>
        </p:spPr>
      </p:pic>
      <p:grpSp>
        <p:nvGrpSpPr>
          <p:cNvPr id="17" name="Grupo 16">
            <a:extLst>
              <a:ext uri="{FF2B5EF4-FFF2-40B4-BE49-F238E27FC236}">
                <a16:creationId xmlns:a16="http://schemas.microsoft.com/office/drawing/2014/main" id="{42D61875-2F2D-4EAA-BD01-CF8308C22928}"/>
              </a:ext>
            </a:extLst>
          </p:cNvPr>
          <p:cNvGrpSpPr/>
          <p:nvPr/>
        </p:nvGrpSpPr>
        <p:grpSpPr>
          <a:xfrm>
            <a:off x="2463282" y="1260156"/>
            <a:ext cx="2108718" cy="4337685"/>
            <a:chOff x="3881228" y="881914"/>
            <a:chExt cx="2824164" cy="5632173"/>
          </a:xfrm>
        </p:grpSpPr>
        <p:sp>
          <p:nvSpPr>
            <p:cNvPr id="19" name="Rectángulo: esquinas redondeadas 18">
              <a:extLst>
                <a:ext uri="{FF2B5EF4-FFF2-40B4-BE49-F238E27FC236}">
                  <a16:creationId xmlns:a16="http://schemas.microsoft.com/office/drawing/2014/main" id="{9657ADE4-D860-4FF9-9042-45C03A5D538B}"/>
                </a:ext>
              </a:extLst>
            </p:cNvPr>
            <p:cNvSpPr/>
            <p:nvPr/>
          </p:nvSpPr>
          <p:spPr>
            <a:xfrm>
              <a:off x="3881228" y="881914"/>
              <a:ext cx="2824164" cy="5632173"/>
            </a:xfrm>
            <a:prstGeom prst="roundRect">
              <a:avLst>
                <a:gd name="adj" fmla="val 6549"/>
              </a:avLst>
            </a:prstGeom>
            <a:solidFill>
              <a:schemeClr val="tx1"/>
            </a:soli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pic>
          <p:nvPicPr>
            <p:cNvPr id="21" name="Imagen 20">
              <a:extLst>
                <a:ext uri="{FF2B5EF4-FFF2-40B4-BE49-F238E27FC236}">
                  <a16:creationId xmlns:a16="http://schemas.microsoft.com/office/drawing/2014/main" id="{4F449876-FFB1-487D-941D-FFA63F9AAE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81240" y="985254"/>
              <a:ext cx="2624139" cy="5248276"/>
            </a:xfrm>
            <a:prstGeom prst="rect">
              <a:avLst/>
            </a:prstGeom>
          </p:spPr>
        </p:pic>
        <p:pic>
          <p:nvPicPr>
            <p:cNvPr id="22" name="Imagen 21">
              <a:extLst>
                <a:ext uri="{FF2B5EF4-FFF2-40B4-BE49-F238E27FC236}">
                  <a16:creationId xmlns:a16="http://schemas.microsoft.com/office/drawing/2014/main" id="{6117E9D8-0F58-4266-B185-12D7E7C4EDA0}"/>
                </a:ext>
              </a:extLst>
            </p:cNvPr>
            <p:cNvPicPr>
              <a:picLocks noChangeAspect="1"/>
            </p:cNvPicPr>
            <p:nvPr/>
          </p:nvPicPr>
          <p:blipFill>
            <a:blip r:embed="rId7"/>
            <a:stretch>
              <a:fillRect/>
            </a:stretch>
          </p:blipFill>
          <p:spPr>
            <a:xfrm>
              <a:off x="3974525" y="1184929"/>
              <a:ext cx="2630854" cy="4712449"/>
            </a:xfrm>
            <a:prstGeom prst="rect">
              <a:avLst/>
            </a:prstGeom>
          </p:spPr>
        </p:pic>
        <p:sp>
          <p:nvSpPr>
            <p:cNvPr id="23" name="Flecha: a la derecha 22">
              <a:extLst>
                <a:ext uri="{FF2B5EF4-FFF2-40B4-BE49-F238E27FC236}">
                  <a16:creationId xmlns:a16="http://schemas.microsoft.com/office/drawing/2014/main" id="{55A47248-93A9-454A-93C2-1CC32095000D}"/>
                </a:ext>
              </a:extLst>
            </p:cNvPr>
            <p:cNvSpPr/>
            <p:nvPr/>
          </p:nvSpPr>
          <p:spPr>
            <a:xfrm>
              <a:off x="3981240" y="3908918"/>
              <a:ext cx="475502" cy="195253"/>
            </a:xfrm>
            <a:prstGeom prst="rightArrow">
              <a:avLst>
                <a:gd name="adj1" fmla="val 28806"/>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6" name="Flecha: a la derecha 25">
              <a:extLst>
                <a:ext uri="{FF2B5EF4-FFF2-40B4-BE49-F238E27FC236}">
                  <a16:creationId xmlns:a16="http://schemas.microsoft.com/office/drawing/2014/main" id="{FF03E93E-7587-4ECC-8D4E-332E83768165}"/>
                </a:ext>
              </a:extLst>
            </p:cNvPr>
            <p:cNvSpPr/>
            <p:nvPr/>
          </p:nvSpPr>
          <p:spPr>
            <a:xfrm>
              <a:off x="4218991" y="5667577"/>
              <a:ext cx="475502" cy="195253"/>
            </a:xfrm>
            <a:prstGeom prst="rightArrow">
              <a:avLst>
                <a:gd name="adj1" fmla="val 28806"/>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spTree>
    <p:extLst>
      <p:ext uri="{BB962C8B-B14F-4D97-AF65-F5344CB8AC3E}">
        <p14:creationId xmlns:p14="http://schemas.microsoft.com/office/powerpoint/2010/main" val="7111006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9DE6190-C703-4524-BA96-294E87BD13CC}"/>
              </a:ext>
            </a:extLst>
          </p:cNvPr>
          <p:cNvSpPr>
            <a:spLocks noGrp="1"/>
          </p:cNvSpPr>
          <p:nvPr>
            <p:ph type="sldNum" sz="quarter" idx="12"/>
          </p:nvPr>
        </p:nvSpPr>
        <p:spPr/>
        <p:txBody>
          <a:bodyPr/>
          <a:lstStyle/>
          <a:p>
            <a:fld id="{FFDC930C-D44D-4939-9B2C-4AAE0B8F9BB6}" type="slidenum">
              <a:rPr lang="es-UY" smtClean="0"/>
              <a:t>43</a:t>
            </a:fld>
            <a:endParaRPr lang="es-UY"/>
          </a:p>
        </p:txBody>
      </p:sp>
      <p:grpSp>
        <p:nvGrpSpPr>
          <p:cNvPr id="2" name="Grupo 1">
            <a:extLst>
              <a:ext uri="{FF2B5EF4-FFF2-40B4-BE49-F238E27FC236}">
                <a16:creationId xmlns:a16="http://schemas.microsoft.com/office/drawing/2014/main" id="{D17CC904-65CF-4FE6-9C86-0796FC5F0E65}"/>
              </a:ext>
            </a:extLst>
          </p:cNvPr>
          <p:cNvGrpSpPr/>
          <p:nvPr/>
        </p:nvGrpSpPr>
        <p:grpSpPr>
          <a:xfrm>
            <a:off x="331761" y="79309"/>
            <a:ext cx="6041047" cy="2887825"/>
            <a:chOff x="1031557" y="1310950"/>
            <a:chExt cx="6041047" cy="2887825"/>
          </a:xfrm>
        </p:grpSpPr>
        <p:grpSp>
          <p:nvGrpSpPr>
            <p:cNvPr id="12" name="Grupo 11">
              <a:extLst>
                <a:ext uri="{FF2B5EF4-FFF2-40B4-BE49-F238E27FC236}">
                  <a16:creationId xmlns:a16="http://schemas.microsoft.com/office/drawing/2014/main" id="{31B1D8EF-D2CA-420E-9E1E-B3B463113F0B}"/>
                </a:ext>
              </a:extLst>
            </p:cNvPr>
            <p:cNvGrpSpPr/>
            <p:nvPr/>
          </p:nvGrpSpPr>
          <p:grpSpPr>
            <a:xfrm>
              <a:off x="1031557" y="1310950"/>
              <a:ext cx="6041047" cy="2887825"/>
              <a:chOff x="1031557" y="1310951"/>
              <a:chExt cx="4337685" cy="2108718"/>
            </a:xfrm>
          </p:grpSpPr>
          <p:sp>
            <p:nvSpPr>
              <p:cNvPr id="7" name="Rectángulo: esquinas redondeadas 6">
                <a:extLst>
                  <a:ext uri="{FF2B5EF4-FFF2-40B4-BE49-F238E27FC236}">
                    <a16:creationId xmlns:a16="http://schemas.microsoft.com/office/drawing/2014/main" id="{D5CBBB39-8170-40F4-86F6-A45B37B8C4D5}"/>
                  </a:ext>
                </a:extLst>
              </p:cNvPr>
              <p:cNvSpPr/>
              <p:nvPr/>
            </p:nvSpPr>
            <p:spPr>
              <a:xfrm rot="16200000">
                <a:off x="2146041" y="196467"/>
                <a:ext cx="2108718" cy="4337685"/>
              </a:xfrm>
              <a:prstGeom prst="roundRect">
                <a:avLst>
                  <a:gd name="adj" fmla="val 6549"/>
                </a:avLst>
              </a:prstGeom>
              <a:solidFill>
                <a:schemeClr val="tx1"/>
              </a:soli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pic>
            <p:nvPicPr>
              <p:cNvPr id="8" name="Imagen 7">
                <a:extLst>
                  <a:ext uri="{FF2B5EF4-FFF2-40B4-BE49-F238E27FC236}">
                    <a16:creationId xmlns:a16="http://schemas.microsoft.com/office/drawing/2014/main" id="{64340D04-E654-4210-B798-135B1D6D97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220717" y="341373"/>
                <a:ext cx="1959365" cy="4042022"/>
              </a:xfrm>
              <a:prstGeom prst="rect">
                <a:avLst/>
              </a:prstGeom>
            </p:spPr>
          </p:pic>
          <p:pic>
            <p:nvPicPr>
              <p:cNvPr id="5" name="Imagen 4">
                <a:extLst>
                  <a:ext uri="{FF2B5EF4-FFF2-40B4-BE49-F238E27FC236}">
                    <a16:creationId xmlns:a16="http://schemas.microsoft.com/office/drawing/2014/main" id="{1849572D-ACE9-4760-92EC-F429263AF5ED}"/>
                  </a:ext>
                </a:extLst>
              </p:cNvPr>
              <p:cNvPicPr>
                <a:picLocks noChangeAspect="1"/>
              </p:cNvPicPr>
              <p:nvPr/>
            </p:nvPicPr>
            <p:blipFill>
              <a:blip r:embed="rId3"/>
              <a:stretch>
                <a:fillRect/>
              </a:stretch>
            </p:blipFill>
            <p:spPr>
              <a:xfrm>
                <a:off x="1209078" y="1379804"/>
                <a:ext cx="3736146" cy="1959366"/>
              </a:xfrm>
              <a:prstGeom prst="rect">
                <a:avLst/>
              </a:prstGeom>
            </p:spPr>
          </p:pic>
        </p:grpSp>
        <p:sp>
          <p:nvSpPr>
            <p:cNvPr id="10" name="Flecha: a la derecha 9">
              <a:extLst>
                <a:ext uri="{FF2B5EF4-FFF2-40B4-BE49-F238E27FC236}">
                  <a16:creationId xmlns:a16="http://schemas.microsoft.com/office/drawing/2014/main" id="{EDBA3937-40FC-4022-9384-34CF04159EAE}"/>
                </a:ext>
              </a:extLst>
            </p:cNvPr>
            <p:cNvSpPr/>
            <p:nvPr/>
          </p:nvSpPr>
          <p:spPr>
            <a:xfrm rot="5400000">
              <a:off x="3387044" y="3248263"/>
              <a:ext cx="355043" cy="150376"/>
            </a:xfrm>
            <a:prstGeom prst="rightArrow">
              <a:avLst>
                <a:gd name="adj1" fmla="val 28806"/>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1" name="Flecha: a la derecha 10">
              <a:extLst>
                <a:ext uri="{FF2B5EF4-FFF2-40B4-BE49-F238E27FC236}">
                  <a16:creationId xmlns:a16="http://schemas.microsoft.com/office/drawing/2014/main" id="{200D6135-035A-4509-9A63-69F038F9BC3B}"/>
                </a:ext>
              </a:extLst>
            </p:cNvPr>
            <p:cNvSpPr/>
            <p:nvPr/>
          </p:nvSpPr>
          <p:spPr>
            <a:xfrm rot="1247295">
              <a:off x="4394478" y="3559082"/>
              <a:ext cx="355043" cy="150376"/>
            </a:xfrm>
            <a:prstGeom prst="rightArrow">
              <a:avLst>
                <a:gd name="adj1" fmla="val 28806"/>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pic>
        <p:nvPicPr>
          <p:cNvPr id="13" name="Imagen 12">
            <a:extLst>
              <a:ext uri="{FF2B5EF4-FFF2-40B4-BE49-F238E27FC236}">
                <a16:creationId xmlns:a16="http://schemas.microsoft.com/office/drawing/2014/main" id="{82F1E065-D73E-4651-8CB5-D7A787D5AE62}"/>
              </a:ext>
            </a:extLst>
          </p:cNvPr>
          <p:cNvPicPr/>
          <p:nvPr/>
        </p:nvPicPr>
        <p:blipFill rotWithShape="1">
          <a:blip r:embed="rId4">
            <a:extLst>
              <a:ext uri="{28A0092B-C50C-407E-A947-70E740481C1C}">
                <a14:useLocalDpi xmlns:a14="http://schemas.microsoft.com/office/drawing/2010/main" val="0"/>
              </a:ext>
            </a:extLst>
          </a:blip>
          <a:srcRect r="67170"/>
          <a:stretch/>
        </p:blipFill>
        <p:spPr bwMode="auto">
          <a:xfrm>
            <a:off x="6781023" y="1411249"/>
            <a:ext cx="2176364" cy="4306570"/>
          </a:xfrm>
          <a:prstGeom prst="rect">
            <a:avLst/>
          </a:prstGeom>
          <a:noFill/>
        </p:spPr>
      </p:pic>
    </p:spTree>
    <p:extLst>
      <p:ext uri="{BB962C8B-B14F-4D97-AF65-F5344CB8AC3E}">
        <p14:creationId xmlns:p14="http://schemas.microsoft.com/office/powerpoint/2010/main" val="25742055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ángulo: esquinas redondeadas 21">
            <a:extLst>
              <a:ext uri="{FF2B5EF4-FFF2-40B4-BE49-F238E27FC236}">
                <a16:creationId xmlns:a16="http://schemas.microsoft.com/office/drawing/2014/main" id="{98CA791B-BC61-498F-A338-C5A70159C85F}"/>
              </a:ext>
            </a:extLst>
          </p:cNvPr>
          <p:cNvSpPr/>
          <p:nvPr/>
        </p:nvSpPr>
        <p:spPr>
          <a:xfrm>
            <a:off x="6215062" y="1089300"/>
            <a:ext cx="2824164" cy="5632173"/>
          </a:xfrm>
          <a:prstGeom prst="roundRect">
            <a:avLst>
              <a:gd name="adj" fmla="val 6549"/>
            </a:avLst>
          </a:prstGeom>
          <a:solidFill>
            <a:schemeClr val="tx1"/>
          </a:soli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1" name="Rectángulo: esquinas redondeadas 20">
            <a:extLst>
              <a:ext uri="{FF2B5EF4-FFF2-40B4-BE49-F238E27FC236}">
                <a16:creationId xmlns:a16="http://schemas.microsoft.com/office/drawing/2014/main" id="{9AB1D1C2-E894-43FC-BAA8-643476E62393}"/>
              </a:ext>
            </a:extLst>
          </p:cNvPr>
          <p:cNvSpPr/>
          <p:nvPr/>
        </p:nvSpPr>
        <p:spPr>
          <a:xfrm>
            <a:off x="3190875" y="1089301"/>
            <a:ext cx="2824164" cy="5632173"/>
          </a:xfrm>
          <a:prstGeom prst="roundRect">
            <a:avLst>
              <a:gd name="adj" fmla="val 6549"/>
            </a:avLst>
          </a:prstGeom>
          <a:solidFill>
            <a:schemeClr val="tx1"/>
          </a:soli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0" name="Rectángulo: esquinas redondeadas 19">
            <a:extLst>
              <a:ext uri="{FF2B5EF4-FFF2-40B4-BE49-F238E27FC236}">
                <a16:creationId xmlns:a16="http://schemas.microsoft.com/office/drawing/2014/main" id="{FC1E929C-6D3F-4014-84B9-AD249FD50284}"/>
              </a:ext>
            </a:extLst>
          </p:cNvPr>
          <p:cNvSpPr/>
          <p:nvPr/>
        </p:nvSpPr>
        <p:spPr>
          <a:xfrm>
            <a:off x="171450" y="1089302"/>
            <a:ext cx="2824164" cy="5632173"/>
          </a:xfrm>
          <a:prstGeom prst="roundRect">
            <a:avLst>
              <a:gd name="adj" fmla="val 6549"/>
            </a:avLst>
          </a:prstGeom>
          <a:solidFill>
            <a:schemeClr val="tx1"/>
          </a:soli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4" name="Marcador de número de diapositiva 3">
            <a:extLst>
              <a:ext uri="{FF2B5EF4-FFF2-40B4-BE49-F238E27FC236}">
                <a16:creationId xmlns:a16="http://schemas.microsoft.com/office/drawing/2014/main" id="{E1062BF8-720D-44A6-A308-88E837660ACF}"/>
              </a:ext>
            </a:extLst>
          </p:cNvPr>
          <p:cNvSpPr>
            <a:spLocks noGrp="1"/>
          </p:cNvSpPr>
          <p:nvPr>
            <p:ph type="sldNum" sz="quarter" idx="12"/>
          </p:nvPr>
        </p:nvSpPr>
        <p:spPr>
          <a:xfrm>
            <a:off x="6419850" y="6356351"/>
            <a:ext cx="2057400" cy="365125"/>
          </a:xfrm>
        </p:spPr>
        <p:txBody>
          <a:bodyPr/>
          <a:lstStyle/>
          <a:p>
            <a:fld id="{FFDC930C-D44D-4939-9B2C-4AAE0B8F9BB6}" type="slidenum">
              <a:rPr lang="es-UY" smtClean="0"/>
              <a:t>44</a:t>
            </a:fld>
            <a:endParaRPr lang="es-UY"/>
          </a:p>
        </p:txBody>
      </p:sp>
      <p:sp>
        <p:nvSpPr>
          <p:cNvPr id="8" name="CuadroTexto 7">
            <a:extLst>
              <a:ext uri="{FF2B5EF4-FFF2-40B4-BE49-F238E27FC236}">
                <a16:creationId xmlns:a16="http://schemas.microsoft.com/office/drawing/2014/main" id="{FAA5160A-1E4B-4747-869A-28AF2B23FCF2}"/>
              </a:ext>
            </a:extLst>
          </p:cNvPr>
          <p:cNvSpPr txBox="1"/>
          <p:nvPr/>
        </p:nvSpPr>
        <p:spPr>
          <a:xfrm>
            <a:off x="908114" y="541913"/>
            <a:ext cx="4936505" cy="461665"/>
          </a:xfrm>
          <a:prstGeom prst="rect">
            <a:avLst/>
          </a:prstGeom>
          <a:noFill/>
        </p:spPr>
        <p:txBody>
          <a:bodyPr wrap="square" rtlCol="0">
            <a:spAutoFit/>
          </a:bodyPr>
          <a:lstStyle/>
          <a:p>
            <a:r>
              <a:rPr lang="es-UY" sz="2400" b="1" dirty="0">
                <a:solidFill>
                  <a:schemeClr val="tx2">
                    <a:lumMod val="50000"/>
                  </a:schemeClr>
                </a:solidFill>
              </a:rPr>
              <a:t>5.1 CREAR TRANSACCIONES</a:t>
            </a:r>
          </a:p>
        </p:txBody>
      </p:sp>
      <p:pic>
        <p:nvPicPr>
          <p:cNvPr id="6" name="Imagen 5">
            <a:extLst>
              <a:ext uri="{FF2B5EF4-FFF2-40B4-BE49-F238E27FC236}">
                <a16:creationId xmlns:a16="http://schemas.microsoft.com/office/drawing/2014/main" id="{EE26DF4B-D313-408A-AE01-76B3CB8B63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225" y="1108075"/>
            <a:ext cx="2624139" cy="5248276"/>
          </a:xfrm>
          <a:prstGeom prst="rect">
            <a:avLst/>
          </a:prstGeom>
        </p:spPr>
      </p:pic>
      <p:pic>
        <p:nvPicPr>
          <p:cNvPr id="17" name="Imagen 16">
            <a:extLst>
              <a:ext uri="{FF2B5EF4-FFF2-40B4-BE49-F238E27FC236}">
                <a16:creationId xmlns:a16="http://schemas.microsoft.com/office/drawing/2014/main" id="{F99F839E-2C4B-44E8-B91B-5336D6B24D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0887" y="1108074"/>
            <a:ext cx="2624140" cy="5248279"/>
          </a:xfrm>
          <a:prstGeom prst="rect">
            <a:avLst/>
          </a:prstGeom>
        </p:spPr>
      </p:pic>
      <p:pic>
        <p:nvPicPr>
          <p:cNvPr id="19" name="Imagen 18">
            <a:extLst>
              <a:ext uri="{FF2B5EF4-FFF2-40B4-BE49-F238E27FC236}">
                <a16:creationId xmlns:a16="http://schemas.microsoft.com/office/drawing/2014/main" id="{EBA2B1CF-A877-4D98-92A3-8ED85C86C1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4600" y="1108074"/>
            <a:ext cx="2624139" cy="5248277"/>
          </a:xfrm>
          <a:prstGeom prst="rect">
            <a:avLst/>
          </a:prstGeom>
        </p:spPr>
      </p:pic>
      <p:pic>
        <p:nvPicPr>
          <p:cNvPr id="10" name="Imagen 9">
            <a:extLst>
              <a:ext uri="{FF2B5EF4-FFF2-40B4-BE49-F238E27FC236}">
                <a16:creationId xmlns:a16="http://schemas.microsoft.com/office/drawing/2014/main" id="{AEC978EC-AF67-442F-A1F1-4C71D04CB6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538" y="93648"/>
            <a:ext cx="830392" cy="448265"/>
          </a:xfrm>
          <a:prstGeom prst="rect">
            <a:avLst/>
          </a:prstGeom>
        </p:spPr>
      </p:pic>
      <p:pic>
        <p:nvPicPr>
          <p:cNvPr id="11" name="Imagen 10">
            <a:extLst>
              <a:ext uri="{FF2B5EF4-FFF2-40B4-BE49-F238E27FC236}">
                <a16:creationId xmlns:a16="http://schemas.microsoft.com/office/drawing/2014/main" id="{EAAA1992-2F67-4639-B9E5-7D8FD230C0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14643" y="93648"/>
            <a:ext cx="1023398" cy="577498"/>
          </a:xfrm>
          <a:prstGeom prst="rect">
            <a:avLst/>
          </a:prstGeom>
          <a:effectLst>
            <a:outerShdw blurRad="50800" dist="38100" dir="2700000" algn="tl" rotWithShape="0">
              <a:prstClr val="black">
                <a:alpha val="40000"/>
              </a:prstClr>
            </a:outerShdw>
          </a:effectLst>
        </p:spPr>
      </p:pic>
      <p:sp>
        <p:nvSpPr>
          <p:cNvPr id="12" name="Flecha: a la derecha 11">
            <a:extLst>
              <a:ext uri="{FF2B5EF4-FFF2-40B4-BE49-F238E27FC236}">
                <a16:creationId xmlns:a16="http://schemas.microsoft.com/office/drawing/2014/main" id="{CCCE7A66-9A27-4FE2-BF62-929CF421DCDB}"/>
              </a:ext>
            </a:extLst>
          </p:cNvPr>
          <p:cNvSpPr/>
          <p:nvPr/>
        </p:nvSpPr>
        <p:spPr>
          <a:xfrm rot="3317573">
            <a:off x="2135025" y="2064546"/>
            <a:ext cx="475502" cy="195253"/>
          </a:xfrm>
          <a:prstGeom prst="rightArrow">
            <a:avLst>
              <a:gd name="adj1" fmla="val 28806"/>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3" name="Flecha: a la derecha 12">
            <a:extLst>
              <a:ext uri="{FF2B5EF4-FFF2-40B4-BE49-F238E27FC236}">
                <a16:creationId xmlns:a16="http://schemas.microsoft.com/office/drawing/2014/main" id="{5EE65DED-573F-4AC9-A2D7-3FED6D84EA2B}"/>
              </a:ext>
            </a:extLst>
          </p:cNvPr>
          <p:cNvSpPr/>
          <p:nvPr/>
        </p:nvSpPr>
        <p:spPr>
          <a:xfrm rot="3317573">
            <a:off x="8188591" y="2674146"/>
            <a:ext cx="475502" cy="195253"/>
          </a:xfrm>
          <a:prstGeom prst="rightArrow">
            <a:avLst>
              <a:gd name="adj1" fmla="val 28806"/>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Tree>
    <p:extLst>
      <p:ext uri="{BB962C8B-B14F-4D97-AF65-F5344CB8AC3E}">
        <p14:creationId xmlns:p14="http://schemas.microsoft.com/office/powerpoint/2010/main" val="7104385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esquinas redondeadas 11">
            <a:extLst>
              <a:ext uri="{FF2B5EF4-FFF2-40B4-BE49-F238E27FC236}">
                <a16:creationId xmlns:a16="http://schemas.microsoft.com/office/drawing/2014/main" id="{CB91D2B3-9E44-4833-A565-793FD2891BBF}"/>
              </a:ext>
            </a:extLst>
          </p:cNvPr>
          <p:cNvSpPr/>
          <p:nvPr/>
        </p:nvSpPr>
        <p:spPr>
          <a:xfrm>
            <a:off x="6215062" y="1079775"/>
            <a:ext cx="2824164" cy="5632173"/>
          </a:xfrm>
          <a:prstGeom prst="roundRect">
            <a:avLst>
              <a:gd name="adj" fmla="val 6549"/>
            </a:avLst>
          </a:prstGeom>
          <a:solidFill>
            <a:schemeClr val="tx1"/>
          </a:soli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4" name="Rectángulo: esquinas redondeadas 13">
            <a:extLst>
              <a:ext uri="{FF2B5EF4-FFF2-40B4-BE49-F238E27FC236}">
                <a16:creationId xmlns:a16="http://schemas.microsoft.com/office/drawing/2014/main" id="{51FA12F1-B045-40EF-B30A-B037D63C8DEA}"/>
              </a:ext>
            </a:extLst>
          </p:cNvPr>
          <p:cNvSpPr/>
          <p:nvPr/>
        </p:nvSpPr>
        <p:spPr>
          <a:xfrm>
            <a:off x="3190875" y="1079776"/>
            <a:ext cx="2824164" cy="5632173"/>
          </a:xfrm>
          <a:prstGeom prst="roundRect">
            <a:avLst>
              <a:gd name="adj" fmla="val 6549"/>
            </a:avLst>
          </a:prstGeom>
          <a:solidFill>
            <a:schemeClr val="tx1"/>
          </a:soli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1" name="Rectángulo: esquinas redondeadas 10">
            <a:extLst>
              <a:ext uri="{FF2B5EF4-FFF2-40B4-BE49-F238E27FC236}">
                <a16:creationId xmlns:a16="http://schemas.microsoft.com/office/drawing/2014/main" id="{14F6F45A-4D5F-4D40-B03A-1C4EB7BD2FD7}"/>
              </a:ext>
            </a:extLst>
          </p:cNvPr>
          <p:cNvSpPr/>
          <p:nvPr/>
        </p:nvSpPr>
        <p:spPr>
          <a:xfrm>
            <a:off x="171450" y="1079777"/>
            <a:ext cx="2824164" cy="5632173"/>
          </a:xfrm>
          <a:prstGeom prst="roundRect">
            <a:avLst>
              <a:gd name="adj" fmla="val 6549"/>
            </a:avLst>
          </a:prstGeom>
          <a:solidFill>
            <a:schemeClr val="tx1"/>
          </a:soli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4" name="Marcador de número de diapositiva 3">
            <a:extLst>
              <a:ext uri="{FF2B5EF4-FFF2-40B4-BE49-F238E27FC236}">
                <a16:creationId xmlns:a16="http://schemas.microsoft.com/office/drawing/2014/main" id="{E1062BF8-720D-44A6-A308-88E837660ACF}"/>
              </a:ext>
            </a:extLst>
          </p:cNvPr>
          <p:cNvSpPr>
            <a:spLocks noGrp="1"/>
          </p:cNvSpPr>
          <p:nvPr>
            <p:ph type="sldNum" sz="quarter" idx="12"/>
          </p:nvPr>
        </p:nvSpPr>
        <p:spPr>
          <a:xfrm>
            <a:off x="6457950" y="6346826"/>
            <a:ext cx="2057400" cy="365125"/>
          </a:xfrm>
        </p:spPr>
        <p:txBody>
          <a:bodyPr/>
          <a:lstStyle/>
          <a:p>
            <a:fld id="{FFDC930C-D44D-4939-9B2C-4AAE0B8F9BB6}" type="slidenum">
              <a:rPr lang="es-UY" smtClean="0"/>
              <a:t>45</a:t>
            </a:fld>
            <a:endParaRPr lang="es-UY"/>
          </a:p>
        </p:txBody>
      </p:sp>
      <p:sp>
        <p:nvSpPr>
          <p:cNvPr id="8" name="CuadroTexto 7">
            <a:extLst>
              <a:ext uri="{FF2B5EF4-FFF2-40B4-BE49-F238E27FC236}">
                <a16:creationId xmlns:a16="http://schemas.microsoft.com/office/drawing/2014/main" id="{FAA5160A-1E4B-4747-869A-28AF2B23FCF2}"/>
              </a:ext>
            </a:extLst>
          </p:cNvPr>
          <p:cNvSpPr txBox="1"/>
          <p:nvPr/>
        </p:nvSpPr>
        <p:spPr>
          <a:xfrm>
            <a:off x="908114" y="541913"/>
            <a:ext cx="4936505" cy="461665"/>
          </a:xfrm>
          <a:prstGeom prst="rect">
            <a:avLst/>
          </a:prstGeom>
          <a:noFill/>
        </p:spPr>
        <p:txBody>
          <a:bodyPr wrap="square" rtlCol="0">
            <a:spAutoFit/>
          </a:bodyPr>
          <a:lstStyle/>
          <a:p>
            <a:r>
              <a:rPr lang="es-UY" sz="2400" b="1" dirty="0">
                <a:solidFill>
                  <a:schemeClr val="tx2">
                    <a:lumMod val="50000"/>
                  </a:schemeClr>
                </a:solidFill>
              </a:rPr>
              <a:t>5.1 CREAR TRANSACCIONES</a:t>
            </a:r>
          </a:p>
        </p:txBody>
      </p:sp>
      <p:pic>
        <p:nvPicPr>
          <p:cNvPr id="9" name="Imagen 8">
            <a:extLst>
              <a:ext uri="{FF2B5EF4-FFF2-40B4-BE49-F238E27FC236}">
                <a16:creationId xmlns:a16="http://schemas.microsoft.com/office/drawing/2014/main" id="{D3F1874A-EA13-452D-B9B1-DB7179219A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8180" y="1138230"/>
            <a:ext cx="2624140" cy="5248279"/>
          </a:xfrm>
          <a:prstGeom prst="rect">
            <a:avLst/>
          </a:prstGeom>
        </p:spPr>
      </p:pic>
      <p:pic>
        <p:nvPicPr>
          <p:cNvPr id="13" name="Imagen 12">
            <a:extLst>
              <a:ext uri="{FF2B5EF4-FFF2-40B4-BE49-F238E27FC236}">
                <a16:creationId xmlns:a16="http://schemas.microsoft.com/office/drawing/2014/main" id="{42F96AB0-0BFE-47CA-9B29-1A1914F026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6713" y="1119183"/>
            <a:ext cx="2624138" cy="5248276"/>
          </a:xfrm>
          <a:prstGeom prst="rect">
            <a:avLst/>
          </a:prstGeom>
        </p:spPr>
      </p:pic>
      <p:pic>
        <p:nvPicPr>
          <p:cNvPr id="3" name="Imagen 2">
            <a:extLst>
              <a:ext uri="{FF2B5EF4-FFF2-40B4-BE49-F238E27FC236}">
                <a16:creationId xmlns:a16="http://schemas.microsoft.com/office/drawing/2014/main" id="{322EB805-963D-4FA0-A046-B1EF704368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882" y="1128708"/>
            <a:ext cx="2624140" cy="5248279"/>
          </a:xfrm>
          <a:prstGeom prst="rect">
            <a:avLst/>
          </a:prstGeom>
        </p:spPr>
      </p:pic>
      <p:pic>
        <p:nvPicPr>
          <p:cNvPr id="10" name="Imagen 9">
            <a:extLst>
              <a:ext uri="{FF2B5EF4-FFF2-40B4-BE49-F238E27FC236}">
                <a16:creationId xmlns:a16="http://schemas.microsoft.com/office/drawing/2014/main" id="{FA0408B9-2D52-49F5-B487-A1F5D434C4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538" y="93648"/>
            <a:ext cx="830392" cy="448265"/>
          </a:xfrm>
          <a:prstGeom prst="rect">
            <a:avLst/>
          </a:prstGeom>
        </p:spPr>
      </p:pic>
      <p:pic>
        <p:nvPicPr>
          <p:cNvPr id="15" name="Imagen 14">
            <a:extLst>
              <a:ext uri="{FF2B5EF4-FFF2-40B4-BE49-F238E27FC236}">
                <a16:creationId xmlns:a16="http://schemas.microsoft.com/office/drawing/2014/main" id="{BB573AFD-18B6-429C-9513-779D1CD465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14643" y="93648"/>
            <a:ext cx="1023398" cy="577498"/>
          </a:xfrm>
          <a:prstGeom prst="rect">
            <a:avLst/>
          </a:prstGeom>
          <a:effectLst>
            <a:outerShdw blurRad="50800" dist="38100" dir="2700000" algn="tl" rotWithShape="0">
              <a:prstClr val="black">
                <a:alpha val="40000"/>
              </a:prstClr>
            </a:outerShdw>
          </a:effectLst>
        </p:spPr>
      </p:pic>
      <p:sp>
        <p:nvSpPr>
          <p:cNvPr id="16" name="Flecha: a la derecha 15">
            <a:extLst>
              <a:ext uri="{FF2B5EF4-FFF2-40B4-BE49-F238E27FC236}">
                <a16:creationId xmlns:a16="http://schemas.microsoft.com/office/drawing/2014/main" id="{D3362180-EFD5-4FFF-AEDC-40EE9262C6C5}"/>
              </a:ext>
            </a:extLst>
          </p:cNvPr>
          <p:cNvSpPr/>
          <p:nvPr/>
        </p:nvSpPr>
        <p:spPr>
          <a:xfrm rot="3317573">
            <a:off x="3138614" y="2636048"/>
            <a:ext cx="475502" cy="195253"/>
          </a:xfrm>
          <a:prstGeom prst="rightArrow">
            <a:avLst>
              <a:gd name="adj1" fmla="val 28806"/>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7" name="Flecha: a la derecha 16">
            <a:extLst>
              <a:ext uri="{FF2B5EF4-FFF2-40B4-BE49-F238E27FC236}">
                <a16:creationId xmlns:a16="http://schemas.microsoft.com/office/drawing/2014/main" id="{02683CFD-1BE9-4652-9E9D-FAB00B8C29AF}"/>
              </a:ext>
            </a:extLst>
          </p:cNvPr>
          <p:cNvSpPr/>
          <p:nvPr/>
        </p:nvSpPr>
        <p:spPr>
          <a:xfrm rot="3317573">
            <a:off x="6207717" y="3245647"/>
            <a:ext cx="475502" cy="195253"/>
          </a:xfrm>
          <a:prstGeom prst="rightArrow">
            <a:avLst>
              <a:gd name="adj1" fmla="val 28806"/>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Tree>
    <p:extLst>
      <p:ext uri="{BB962C8B-B14F-4D97-AF65-F5344CB8AC3E}">
        <p14:creationId xmlns:p14="http://schemas.microsoft.com/office/powerpoint/2010/main" val="24687287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1062BF8-720D-44A6-A308-88E837660ACF}"/>
              </a:ext>
            </a:extLst>
          </p:cNvPr>
          <p:cNvSpPr>
            <a:spLocks noGrp="1"/>
          </p:cNvSpPr>
          <p:nvPr>
            <p:ph type="sldNum" sz="quarter" idx="12"/>
          </p:nvPr>
        </p:nvSpPr>
        <p:spPr/>
        <p:txBody>
          <a:bodyPr/>
          <a:lstStyle/>
          <a:p>
            <a:fld id="{FFDC930C-D44D-4939-9B2C-4AAE0B8F9BB6}" type="slidenum">
              <a:rPr lang="es-UY" smtClean="0"/>
              <a:t>46</a:t>
            </a:fld>
            <a:endParaRPr lang="es-UY"/>
          </a:p>
        </p:txBody>
      </p:sp>
      <p:sp>
        <p:nvSpPr>
          <p:cNvPr id="8" name="CuadroTexto 7">
            <a:extLst>
              <a:ext uri="{FF2B5EF4-FFF2-40B4-BE49-F238E27FC236}">
                <a16:creationId xmlns:a16="http://schemas.microsoft.com/office/drawing/2014/main" id="{FAA5160A-1E4B-4747-869A-28AF2B23FCF2}"/>
              </a:ext>
            </a:extLst>
          </p:cNvPr>
          <p:cNvSpPr txBox="1"/>
          <p:nvPr/>
        </p:nvSpPr>
        <p:spPr>
          <a:xfrm>
            <a:off x="906302" y="600530"/>
            <a:ext cx="4936505" cy="461665"/>
          </a:xfrm>
          <a:prstGeom prst="rect">
            <a:avLst/>
          </a:prstGeom>
          <a:noFill/>
        </p:spPr>
        <p:txBody>
          <a:bodyPr wrap="square" rtlCol="0">
            <a:spAutoFit/>
          </a:bodyPr>
          <a:lstStyle/>
          <a:p>
            <a:r>
              <a:rPr lang="es-UY" sz="2400" b="1" dirty="0">
                <a:solidFill>
                  <a:schemeClr val="tx2">
                    <a:lumMod val="50000"/>
                  </a:schemeClr>
                </a:solidFill>
              </a:rPr>
              <a:t>5.2 VALIDAR TRANSACCIONES</a:t>
            </a:r>
          </a:p>
        </p:txBody>
      </p:sp>
      <p:sp>
        <p:nvSpPr>
          <p:cNvPr id="2" name="Rectángulo 1">
            <a:extLst>
              <a:ext uri="{FF2B5EF4-FFF2-40B4-BE49-F238E27FC236}">
                <a16:creationId xmlns:a16="http://schemas.microsoft.com/office/drawing/2014/main" id="{91937727-5A60-458D-9E66-C084F01810F1}"/>
              </a:ext>
            </a:extLst>
          </p:cNvPr>
          <p:cNvSpPr/>
          <p:nvPr/>
        </p:nvSpPr>
        <p:spPr>
          <a:xfrm>
            <a:off x="628650" y="1204386"/>
            <a:ext cx="8151456" cy="5262979"/>
          </a:xfrm>
          <a:prstGeom prst="rect">
            <a:avLst/>
          </a:prstGeom>
        </p:spPr>
        <p:txBody>
          <a:bodyPr wrap="square">
            <a:spAutoFit/>
          </a:bodyPr>
          <a:lstStyle/>
          <a:p>
            <a:r>
              <a:rPr lang="es-UY" sz="1600" dirty="0">
                <a:solidFill>
                  <a:schemeClr val="tx2">
                    <a:lumMod val="50000"/>
                  </a:schemeClr>
                </a:solidFill>
              </a:rPr>
              <a:t>Para validar una transacción (en el dispositivo del usuario transportista) se deben seguir los siguientes pasos:</a:t>
            </a:r>
          </a:p>
          <a:p>
            <a:r>
              <a:rPr lang="es-UY" sz="1600" b="1" u="sng" dirty="0">
                <a:solidFill>
                  <a:schemeClr val="tx2">
                    <a:lumMod val="50000"/>
                  </a:schemeClr>
                </a:solidFill>
              </a:rPr>
              <a:t>En la misma ventana en la que se creo la transacción</a:t>
            </a:r>
            <a:r>
              <a:rPr lang="es-UY" sz="1600" dirty="0">
                <a:solidFill>
                  <a:schemeClr val="tx2">
                    <a:lumMod val="50000"/>
                  </a:schemeClr>
                </a:solidFill>
              </a:rPr>
              <a:t>, luego de haber completado toda la información previa el usuario transportista deberá:</a:t>
            </a:r>
          </a:p>
          <a:p>
            <a:endParaRPr lang="es-UY" sz="1600" dirty="0">
              <a:solidFill>
                <a:schemeClr val="tx2">
                  <a:lumMod val="50000"/>
                </a:schemeClr>
              </a:solidFill>
            </a:endParaRPr>
          </a:p>
          <a:p>
            <a:endParaRPr lang="es-UY" sz="1600" dirty="0">
              <a:solidFill>
                <a:schemeClr val="tx2">
                  <a:lumMod val="50000"/>
                </a:schemeClr>
              </a:solidFill>
            </a:endParaRPr>
          </a:p>
          <a:p>
            <a:pPr marL="342900" indent="-342900">
              <a:buFont typeface="+mj-lt"/>
              <a:buAutoNum type="arabicParenR" startAt="5"/>
            </a:pPr>
            <a:r>
              <a:rPr lang="es-UY" sz="1600" dirty="0">
                <a:solidFill>
                  <a:schemeClr val="tx2">
                    <a:lumMod val="50000"/>
                  </a:schemeClr>
                </a:solidFill>
              </a:rPr>
              <a:t>Seleccionar el usuario que firmará la carga de pallets en </a:t>
            </a:r>
            <a:r>
              <a:rPr lang="es-UY" sz="1600" b="1" u="sng" dirty="0">
                <a:solidFill>
                  <a:schemeClr val="tx2">
                    <a:lumMod val="50000"/>
                  </a:schemeClr>
                </a:solidFill>
              </a:rPr>
              <a:t>Origen</a:t>
            </a:r>
            <a:r>
              <a:rPr lang="es-UY" sz="1600" dirty="0">
                <a:solidFill>
                  <a:schemeClr val="tx2">
                    <a:lumMod val="50000"/>
                  </a:schemeClr>
                </a:solidFill>
              </a:rPr>
              <a:t> solicitándole su código generado por la llave (token) que ese usuario dispondrá.</a:t>
            </a:r>
          </a:p>
          <a:p>
            <a:pPr marL="342900" indent="-342900">
              <a:buFont typeface="+mj-lt"/>
              <a:buAutoNum type="arabicParenR" startAt="5"/>
            </a:pPr>
            <a:endParaRPr lang="es-UY" sz="1600" dirty="0">
              <a:solidFill>
                <a:schemeClr val="tx2">
                  <a:lumMod val="50000"/>
                </a:schemeClr>
              </a:solidFill>
            </a:endParaRPr>
          </a:p>
          <a:p>
            <a:pPr marL="342900" indent="-342900">
              <a:buFont typeface="+mj-lt"/>
              <a:buAutoNum type="arabicParenR" startAt="5"/>
            </a:pPr>
            <a:r>
              <a:rPr lang="es-UY" sz="1600" dirty="0">
                <a:solidFill>
                  <a:schemeClr val="tx2">
                    <a:lumMod val="50000"/>
                  </a:schemeClr>
                </a:solidFill>
              </a:rPr>
              <a:t>Ingresar el código y luego seleccionar “Confirmar transporte”. Se creará la transacción y quedará en estado “En transito” hasta que no se valide la transacción en el Destino.</a:t>
            </a:r>
          </a:p>
          <a:p>
            <a:pPr marL="342900" indent="-342900">
              <a:buFont typeface="+mj-lt"/>
              <a:buAutoNum type="arabicParenR" startAt="5"/>
            </a:pPr>
            <a:endParaRPr lang="es-UY" sz="1600" dirty="0">
              <a:solidFill>
                <a:schemeClr val="tx2">
                  <a:lumMod val="50000"/>
                </a:schemeClr>
              </a:solidFill>
            </a:endParaRPr>
          </a:p>
          <a:p>
            <a:pPr marL="342900" indent="-342900">
              <a:buFont typeface="+mj-lt"/>
              <a:buAutoNum type="arabicParenR" startAt="5"/>
            </a:pPr>
            <a:r>
              <a:rPr lang="es-UY" sz="1600" b="1" dirty="0">
                <a:solidFill>
                  <a:schemeClr val="tx2">
                    <a:lumMod val="50000"/>
                  </a:schemeClr>
                </a:solidFill>
              </a:rPr>
              <a:t>Para validar una transacción en el destino:</a:t>
            </a:r>
            <a:r>
              <a:rPr lang="es-UY" sz="1600" dirty="0">
                <a:solidFill>
                  <a:schemeClr val="tx2">
                    <a:lumMod val="50000"/>
                  </a:schemeClr>
                </a:solidFill>
              </a:rPr>
              <a:t> Dentro del Menú de Transacciones elegir la transacción “en transito” que se desea validar, click en “Finalizar”.</a:t>
            </a:r>
          </a:p>
          <a:p>
            <a:pPr marL="342900" indent="-342900">
              <a:buFont typeface="+mj-lt"/>
              <a:buAutoNum type="arabicParenR" startAt="5"/>
            </a:pPr>
            <a:endParaRPr lang="es-UY" sz="1600" dirty="0">
              <a:solidFill>
                <a:schemeClr val="tx2">
                  <a:lumMod val="50000"/>
                </a:schemeClr>
              </a:solidFill>
            </a:endParaRPr>
          </a:p>
          <a:p>
            <a:pPr marL="342900" indent="-342900">
              <a:buFont typeface="+mj-lt"/>
              <a:buAutoNum type="arabicParenR" startAt="5"/>
            </a:pPr>
            <a:r>
              <a:rPr lang="es-UY" sz="1600" dirty="0">
                <a:solidFill>
                  <a:schemeClr val="tx2">
                    <a:lumMod val="50000"/>
                  </a:schemeClr>
                </a:solidFill>
              </a:rPr>
              <a:t>Puede modificar las cantidades de pallets en caso de ser necesario, luego seleccionar el usuario que firmará la descarga de pallets en </a:t>
            </a:r>
            <a:r>
              <a:rPr lang="es-UY" sz="1600" b="1" u="sng" dirty="0">
                <a:solidFill>
                  <a:schemeClr val="tx2">
                    <a:lumMod val="50000"/>
                  </a:schemeClr>
                </a:solidFill>
              </a:rPr>
              <a:t>Destino</a:t>
            </a:r>
            <a:r>
              <a:rPr lang="es-UY" sz="1600" dirty="0">
                <a:solidFill>
                  <a:schemeClr val="tx2">
                    <a:lumMod val="50000"/>
                  </a:schemeClr>
                </a:solidFill>
              </a:rPr>
              <a:t> solicitándole su código generado por la llave (token) que ese usuario dispondrá.</a:t>
            </a:r>
          </a:p>
          <a:p>
            <a:pPr marL="342900" indent="-342900">
              <a:buFont typeface="+mj-lt"/>
              <a:buAutoNum type="arabicParenR" startAt="5"/>
            </a:pPr>
            <a:endParaRPr lang="es-UY" sz="1600" dirty="0">
              <a:solidFill>
                <a:schemeClr val="tx2">
                  <a:lumMod val="50000"/>
                </a:schemeClr>
              </a:solidFill>
            </a:endParaRPr>
          </a:p>
          <a:p>
            <a:pPr marL="342900" indent="-342900">
              <a:buFont typeface="+mj-lt"/>
              <a:buAutoNum type="arabicParenR" startAt="5"/>
            </a:pPr>
            <a:r>
              <a:rPr lang="es-UY" sz="1600" dirty="0">
                <a:solidFill>
                  <a:schemeClr val="tx2">
                    <a:lumMod val="50000"/>
                  </a:schemeClr>
                </a:solidFill>
              </a:rPr>
              <a:t>Ingresar el código y luego seleccionar “Finalizar transporte”. Se acuatizará el estado de la transacción a “Finalizada”.</a:t>
            </a:r>
            <a:endParaRPr lang="es-UY" dirty="0">
              <a:solidFill>
                <a:schemeClr val="tx2">
                  <a:lumMod val="50000"/>
                </a:schemeClr>
              </a:solidFill>
            </a:endParaRPr>
          </a:p>
        </p:txBody>
      </p:sp>
      <p:pic>
        <p:nvPicPr>
          <p:cNvPr id="6" name="Imagen 5">
            <a:extLst>
              <a:ext uri="{FF2B5EF4-FFF2-40B4-BE49-F238E27FC236}">
                <a16:creationId xmlns:a16="http://schemas.microsoft.com/office/drawing/2014/main" id="{CBAC06DE-505B-4D16-B410-1EBBC125E4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538" y="93648"/>
            <a:ext cx="830392" cy="448265"/>
          </a:xfrm>
          <a:prstGeom prst="rect">
            <a:avLst/>
          </a:prstGeom>
        </p:spPr>
      </p:pic>
      <p:pic>
        <p:nvPicPr>
          <p:cNvPr id="7" name="Imagen 6">
            <a:extLst>
              <a:ext uri="{FF2B5EF4-FFF2-40B4-BE49-F238E27FC236}">
                <a16:creationId xmlns:a16="http://schemas.microsoft.com/office/drawing/2014/main" id="{1E850726-D173-4AED-97A4-C1473082CB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4643" y="93648"/>
            <a:ext cx="1023398" cy="57749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150850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esquinas redondeadas 9">
            <a:extLst>
              <a:ext uri="{FF2B5EF4-FFF2-40B4-BE49-F238E27FC236}">
                <a16:creationId xmlns:a16="http://schemas.microsoft.com/office/drawing/2014/main" id="{D56B7356-56C8-490F-B630-9AC7EED12ECE}"/>
              </a:ext>
            </a:extLst>
          </p:cNvPr>
          <p:cNvSpPr/>
          <p:nvPr/>
        </p:nvSpPr>
        <p:spPr>
          <a:xfrm>
            <a:off x="3562350" y="997226"/>
            <a:ext cx="2824164" cy="5632173"/>
          </a:xfrm>
          <a:prstGeom prst="roundRect">
            <a:avLst>
              <a:gd name="adj" fmla="val 6549"/>
            </a:avLst>
          </a:prstGeom>
          <a:solidFill>
            <a:schemeClr val="tx1"/>
          </a:soli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1" name="Rectángulo: esquinas redondeadas 10">
            <a:extLst>
              <a:ext uri="{FF2B5EF4-FFF2-40B4-BE49-F238E27FC236}">
                <a16:creationId xmlns:a16="http://schemas.microsoft.com/office/drawing/2014/main" id="{F893EA09-1EDD-4622-B1A7-D323F6BC4125}"/>
              </a:ext>
            </a:extLst>
          </p:cNvPr>
          <p:cNvSpPr/>
          <p:nvPr/>
        </p:nvSpPr>
        <p:spPr>
          <a:xfrm>
            <a:off x="542925" y="997227"/>
            <a:ext cx="2824164" cy="5632173"/>
          </a:xfrm>
          <a:prstGeom prst="roundRect">
            <a:avLst>
              <a:gd name="adj" fmla="val 6549"/>
            </a:avLst>
          </a:prstGeom>
          <a:solidFill>
            <a:schemeClr val="tx1"/>
          </a:soli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4" name="Marcador de número de diapositiva 3">
            <a:extLst>
              <a:ext uri="{FF2B5EF4-FFF2-40B4-BE49-F238E27FC236}">
                <a16:creationId xmlns:a16="http://schemas.microsoft.com/office/drawing/2014/main" id="{E1062BF8-720D-44A6-A308-88E837660ACF}"/>
              </a:ext>
            </a:extLst>
          </p:cNvPr>
          <p:cNvSpPr>
            <a:spLocks noGrp="1"/>
          </p:cNvSpPr>
          <p:nvPr>
            <p:ph type="sldNum" sz="quarter" idx="12"/>
          </p:nvPr>
        </p:nvSpPr>
        <p:spPr/>
        <p:txBody>
          <a:bodyPr/>
          <a:lstStyle/>
          <a:p>
            <a:fld id="{FFDC930C-D44D-4939-9B2C-4AAE0B8F9BB6}" type="slidenum">
              <a:rPr lang="es-UY" smtClean="0"/>
              <a:t>47</a:t>
            </a:fld>
            <a:endParaRPr lang="es-UY"/>
          </a:p>
        </p:txBody>
      </p:sp>
      <p:sp>
        <p:nvSpPr>
          <p:cNvPr id="8" name="CuadroTexto 7">
            <a:extLst>
              <a:ext uri="{FF2B5EF4-FFF2-40B4-BE49-F238E27FC236}">
                <a16:creationId xmlns:a16="http://schemas.microsoft.com/office/drawing/2014/main" id="{FAA5160A-1E4B-4747-869A-28AF2B23FCF2}"/>
              </a:ext>
            </a:extLst>
          </p:cNvPr>
          <p:cNvSpPr txBox="1"/>
          <p:nvPr/>
        </p:nvSpPr>
        <p:spPr>
          <a:xfrm>
            <a:off x="908114" y="541913"/>
            <a:ext cx="4936505" cy="461665"/>
          </a:xfrm>
          <a:prstGeom prst="rect">
            <a:avLst/>
          </a:prstGeom>
          <a:noFill/>
        </p:spPr>
        <p:txBody>
          <a:bodyPr wrap="square" rtlCol="0">
            <a:spAutoFit/>
          </a:bodyPr>
          <a:lstStyle/>
          <a:p>
            <a:r>
              <a:rPr lang="es-UY" sz="2400" b="1" dirty="0">
                <a:solidFill>
                  <a:schemeClr val="tx2">
                    <a:lumMod val="50000"/>
                  </a:schemeClr>
                </a:solidFill>
              </a:rPr>
              <a:t>5.2 VALIDAR TRANSACCIONES</a:t>
            </a:r>
          </a:p>
        </p:txBody>
      </p:sp>
      <p:pic>
        <p:nvPicPr>
          <p:cNvPr id="15" name="Imagen 14">
            <a:extLst>
              <a:ext uri="{FF2B5EF4-FFF2-40B4-BE49-F238E27FC236}">
                <a16:creationId xmlns:a16="http://schemas.microsoft.com/office/drawing/2014/main" id="{E3CC54C6-6F98-482E-8942-7FDB4D6DD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9506" y="1062037"/>
            <a:ext cx="2624138" cy="5248276"/>
          </a:xfrm>
          <a:prstGeom prst="rect">
            <a:avLst/>
          </a:prstGeom>
        </p:spPr>
      </p:pic>
      <p:pic>
        <p:nvPicPr>
          <p:cNvPr id="3" name="Imagen 2">
            <a:extLst>
              <a:ext uri="{FF2B5EF4-FFF2-40B4-BE49-F238E27FC236}">
                <a16:creationId xmlns:a16="http://schemas.microsoft.com/office/drawing/2014/main" id="{8C1090B6-4D74-4557-A34A-93BB136953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650" y="1062037"/>
            <a:ext cx="2624139" cy="5248277"/>
          </a:xfrm>
          <a:prstGeom prst="rect">
            <a:avLst/>
          </a:prstGeom>
        </p:spPr>
      </p:pic>
      <p:grpSp>
        <p:nvGrpSpPr>
          <p:cNvPr id="7" name="Grupo 6">
            <a:extLst>
              <a:ext uri="{FF2B5EF4-FFF2-40B4-BE49-F238E27FC236}">
                <a16:creationId xmlns:a16="http://schemas.microsoft.com/office/drawing/2014/main" id="{508C8CD2-0B9B-4A9A-B0EB-21BBB57E69D8}"/>
              </a:ext>
            </a:extLst>
          </p:cNvPr>
          <p:cNvGrpSpPr/>
          <p:nvPr/>
        </p:nvGrpSpPr>
        <p:grpSpPr>
          <a:xfrm>
            <a:off x="6967372" y="1542892"/>
            <a:ext cx="1633703" cy="1114425"/>
            <a:chOff x="6895870" y="1666717"/>
            <a:chExt cx="1633703" cy="1114425"/>
          </a:xfrm>
        </p:grpSpPr>
        <p:sp>
          <p:nvSpPr>
            <p:cNvPr id="6" name="Rectángulo: esquinas redondeadas 5">
              <a:extLst>
                <a:ext uri="{FF2B5EF4-FFF2-40B4-BE49-F238E27FC236}">
                  <a16:creationId xmlns:a16="http://schemas.microsoft.com/office/drawing/2014/main" id="{C42C38AE-AFAD-4848-A485-C46DF81829FD}"/>
                </a:ext>
              </a:extLst>
            </p:cNvPr>
            <p:cNvSpPr/>
            <p:nvPr/>
          </p:nvSpPr>
          <p:spPr>
            <a:xfrm>
              <a:off x="6895870" y="1885951"/>
              <a:ext cx="1633703" cy="695325"/>
            </a:xfrm>
            <a:prstGeom prst="roundRect">
              <a:avLst>
                <a:gd name="adj" fmla="val 50000"/>
              </a:avLst>
            </a:prstGeom>
            <a:solidFill>
              <a:srgbClr val="1F1F27"/>
            </a:solidFill>
            <a:scene3d>
              <a:camera prst="orthographicFront"/>
              <a:lightRig rig="threePt" dir="t"/>
            </a:scene3d>
            <a:sp3d>
              <a:bevelT w="152400" h="50800" prst="softRound"/>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UY"/>
            </a:p>
          </p:txBody>
        </p:sp>
        <p:pic>
          <p:nvPicPr>
            <p:cNvPr id="5" name="Imagen 4">
              <a:extLst>
                <a:ext uri="{FF2B5EF4-FFF2-40B4-BE49-F238E27FC236}">
                  <a16:creationId xmlns:a16="http://schemas.microsoft.com/office/drawing/2014/main" id="{2C19F333-82BB-4EFD-89A4-1A2923DFAD52}"/>
                </a:ext>
              </a:extLst>
            </p:cNvPr>
            <p:cNvPicPr>
              <a:picLocks noChangeAspect="1"/>
            </p:cNvPicPr>
            <p:nvPr/>
          </p:nvPicPr>
          <p:blipFill>
            <a:blip r:embed="rId5">
              <a:clrChange>
                <a:clrFrom>
                  <a:srgbClr val="FFFFFF"/>
                </a:clrFrom>
                <a:clrTo>
                  <a:srgbClr val="FFFFFF">
                    <a:alpha val="0"/>
                  </a:srgbClr>
                </a:clrTo>
              </a:clrChange>
            </a:blip>
            <a:stretch>
              <a:fillRect/>
            </a:stretch>
          </p:blipFill>
          <p:spPr>
            <a:xfrm rot="20366472">
              <a:off x="6948373" y="1666717"/>
              <a:ext cx="1504950" cy="1114425"/>
            </a:xfrm>
            <a:prstGeom prst="rect">
              <a:avLst/>
            </a:prstGeom>
            <a:effectLst>
              <a:softEdge rad="127000"/>
            </a:effectLst>
          </p:spPr>
        </p:pic>
      </p:grpSp>
      <p:pic>
        <p:nvPicPr>
          <p:cNvPr id="12" name="Imagen 11">
            <a:extLst>
              <a:ext uri="{FF2B5EF4-FFF2-40B4-BE49-F238E27FC236}">
                <a16:creationId xmlns:a16="http://schemas.microsoft.com/office/drawing/2014/main" id="{B11649DB-32C5-4CCE-B82B-993436121D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538" y="93648"/>
            <a:ext cx="830392" cy="448265"/>
          </a:xfrm>
          <a:prstGeom prst="rect">
            <a:avLst/>
          </a:prstGeom>
        </p:spPr>
      </p:pic>
      <p:pic>
        <p:nvPicPr>
          <p:cNvPr id="13" name="Imagen 12">
            <a:extLst>
              <a:ext uri="{FF2B5EF4-FFF2-40B4-BE49-F238E27FC236}">
                <a16:creationId xmlns:a16="http://schemas.microsoft.com/office/drawing/2014/main" id="{6086A51A-6147-4B2A-99B9-D3121BC93F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14643" y="93648"/>
            <a:ext cx="1023398" cy="577498"/>
          </a:xfrm>
          <a:prstGeom prst="rect">
            <a:avLst/>
          </a:prstGeom>
          <a:effectLst>
            <a:outerShdw blurRad="50800" dist="38100" dir="2700000" algn="tl" rotWithShape="0">
              <a:prstClr val="black">
                <a:alpha val="40000"/>
              </a:prstClr>
            </a:outerShdw>
          </a:effectLst>
        </p:spPr>
      </p:pic>
      <p:sp>
        <p:nvSpPr>
          <p:cNvPr id="14" name="Flecha: a la derecha 13">
            <a:extLst>
              <a:ext uri="{FF2B5EF4-FFF2-40B4-BE49-F238E27FC236}">
                <a16:creationId xmlns:a16="http://schemas.microsoft.com/office/drawing/2014/main" id="{0E25FB76-50C7-47CA-BC11-B6895EA8BF57}"/>
              </a:ext>
            </a:extLst>
          </p:cNvPr>
          <p:cNvSpPr/>
          <p:nvPr/>
        </p:nvSpPr>
        <p:spPr>
          <a:xfrm rot="3317573">
            <a:off x="2490914" y="4236248"/>
            <a:ext cx="475502" cy="195253"/>
          </a:xfrm>
          <a:prstGeom prst="rightArrow">
            <a:avLst>
              <a:gd name="adj1" fmla="val 28806"/>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6" name="Flecha: a la derecha 15">
            <a:extLst>
              <a:ext uri="{FF2B5EF4-FFF2-40B4-BE49-F238E27FC236}">
                <a16:creationId xmlns:a16="http://schemas.microsoft.com/office/drawing/2014/main" id="{C9DBFD0F-DC71-40EF-AA67-5831A44E6719}"/>
              </a:ext>
            </a:extLst>
          </p:cNvPr>
          <p:cNvSpPr/>
          <p:nvPr/>
        </p:nvSpPr>
        <p:spPr>
          <a:xfrm rot="3317573">
            <a:off x="5552262" y="2610859"/>
            <a:ext cx="475502" cy="195253"/>
          </a:xfrm>
          <a:prstGeom prst="rightArrow">
            <a:avLst>
              <a:gd name="adj1" fmla="val 28806"/>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7" name="Flecha: a la derecha 16">
            <a:extLst>
              <a:ext uri="{FF2B5EF4-FFF2-40B4-BE49-F238E27FC236}">
                <a16:creationId xmlns:a16="http://schemas.microsoft.com/office/drawing/2014/main" id="{3ECAFABC-E830-4839-914F-B6733E99A914}"/>
              </a:ext>
            </a:extLst>
          </p:cNvPr>
          <p:cNvSpPr/>
          <p:nvPr/>
        </p:nvSpPr>
        <p:spPr>
          <a:xfrm rot="3317573">
            <a:off x="6873745" y="1701968"/>
            <a:ext cx="475502" cy="195253"/>
          </a:xfrm>
          <a:prstGeom prst="rightArrow">
            <a:avLst>
              <a:gd name="adj1" fmla="val 28806"/>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8" name="Elipse 17">
            <a:extLst>
              <a:ext uri="{FF2B5EF4-FFF2-40B4-BE49-F238E27FC236}">
                <a16:creationId xmlns:a16="http://schemas.microsoft.com/office/drawing/2014/main" id="{7BC1EE6E-1C80-45CF-8837-D1E37A98D3B5}"/>
              </a:ext>
            </a:extLst>
          </p:cNvPr>
          <p:cNvSpPr/>
          <p:nvPr/>
        </p:nvSpPr>
        <p:spPr>
          <a:xfrm>
            <a:off x="3907195" y="3172407"/>
            <a:ext cx="1569874" cy="4385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9" name="Rectángulo 18">
            <a:extLst>
              <a:ext uri="{FF2B5EF4-FFF2-40B4-BE49-F238E27FC236}">
                <a16:creationId xmlns:a16="http://schemas.microsoft.com/office/drawing/2014/main" id="{0AEACE93-AD51-47B2-865B-ED6A9356128E}"/>
              </a:ext>
            </a:extLst>
          </p:cNvPr>
          <p:cNvSpPr/>
          <p:nvPr/>
        </p:nvSpPr>
        <p:spPr>
          <a:xfrm>
            <a:off x="7053097" y="2533728"/>
            <a:ext cx="1547978" cy="1077218"/>
          </a:xfrm>
          <a:prstGeom prst="rect">
            <a:avLst/>
          </a:prstGeom>
        </p:spPr>
        <p:txBody>
          <a:bodyPr wrap="square">
            <a:spAutoFit/>
          </a:bodyPr>
          <a:lstStyle/>
          <a:p>
            <a:pPr algn="just"/>
            <a:r>
              <a:rPr lang="es-UY" sz="1600" dirty="0">
                <a:solidFill>
                  <a:schemeClr val="tx2">
                    <a:lumMod val="50000"/>
                  </a:schemeClr>
                </a:solidFill>
              </a:rPr>
              <a:t>Ingresar los 6 dígitos del token del usuario validador.</a:t>
            </a:r>
          </a:p>
        </p:txBody>
      </p:sp>
    </p:spTree>
    <p:extLst>
      <p:ext uri="{BB962C8B-B14F-4D97-AF65-F5344CB8AC3E}">
        <p14:creationId xmlns:p14="http://schemas.microsoft.com/office/powerpoint/2010/main" val="8584271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1062BF8-720D-44A6-A308-88E837660ACF}"/>
              </a:ext>
            </a:extLst>
          </p:cNvPr>
          <p:cNvSpPr>
            <a:spLocks noGrp="1"/>
          </p:cNvSpPr>
          <p:nvPr>
            <p:ph type="sldNum" sz="quarter" idx="12"/>
          </p:nvPr>
        </p:nvSpPr>
        <p:spPr/>
        <p:txBody>
          <a:bodyPr/>
          <a:lstStyle/>
          <a:p>
            <a:fld id="{FFDC930C-D44D-4939-9B2C-4AAE0B8F9BB6}" type="slidenum">
              <a:rPr lang="es-UY" smtClean="0"/>
              <a:t>48</a:t>
            </a:fld>
            <a:endParaRPr lang="es-UY"/>
          </a:p>
        </p:txBody>
      </p:sp>
      <p:sp>
        <p:nvSpPr>
          <p:cNvPr id="8" name="CuadroTexto 7">
            <a:extLst>
              <a:ext uri="{FF2B5EF4-FFF2-40B4-BE49-F238E27FC236}">
                <a16:creationId xmlns:a16="http://schemas.microsoft.com/office/drawing/2014/main" id="{FAA5160A-1E4B-4747-869A-28AF2B23FCF2}"/>
              </a:ext>
            </a:extLst>
          </p:cNvPr>
          <p:cNvSpPr txBox="1"/>
          <p:nvPr/>
        </p:nvSpPr>
        <p:spPr>
          <a:xfrm>
            <a:off x="908114" y="541913"/>
            <a:ext cx="4936505" cy="461665"/>
          </a:xfrm>
          <a:prstGeom prst="rect">
            <a:avLst/>
          </a:prstGeom>
          <a:noFill/>
        </p:spPr>
        <p:txBody>
          <a:bodyPr wrap="square" rtlCol="0">
            <a:spAutoFit/>
          </a:bodyPr>
          <a:lstStyle/>
          <a:p>
            <a:r>
              <a:rPr lang="es-UY" sz="2400" b="1" dirty="0">
                <a:solidFill>
                  <a:schemeClr val="tx2">
                    <a:lumMod val="50000"/>
                  </a:schemeClr>
                </a:solidFill>
              </a:rPr>
              <a:t>5.2 VALIDAR TRANSACCIONES</a:t>
            </a:r>
          </a:p>
        </p:txBody>
      </p:sp>
      <p:pic>
        <p:nvPicPr>
          <p:cNvPr id="6" name="Imagen 5">
            <a:extLst>
              <a:ext uri="{FF2B5EF4-FFF2-40B4-BE49-F238E27FC236}">
                <a16:creationId xmlns:a16="http://schemas.microsoft.com/office/drawing/2014/main" id="{1AFF8A72-7F1C-4A8A-B7AB-76A88E9921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538" y="93648"/>
            <a:ext cx="830392" cy="448265"/>
          </a:xfrm>
          <a:prstGeom prst="rect">
            <a:avLst/>
          </a:prstGeom>
        </p:spPr>
      </p:pic>
      <p:pic>
        <p:nvPicPr>
          <p:cNvPr id="7" name="Imagen 6">
            <a:extLst>
              <a:ext uri="{FF2B5EF4-FFF2-40B4-BE49-F238E27FC236}">
                <a16:creationId xmlns:a16="http://schemas.microsoft.com/office/drawing/2014/main" id="{23C62F9C-AF49-40B2-85B6-4F3A65ECA1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4643" y="93648"/>
            <a:ext cx="1023398" cy="577498"/>
          </a:xfrm>
          <a:prstGeom prst="rect">
            <a:avLst/>
          </a:prstGeom>
          <a:effectLst>
            <a:outerShdw blurRad="50800" dist="38100" dir="2700000" algn="tl" rotWithShape="0">
              <a:prstClr val="black">
                <a:alpha val="40000"/>
              </a:prstClr>
            </a:outerShdw>
          </a:effectLst>
        </p:spPr>
      </p:pic>
      <p:sp>
        <p:nvSpPr>
          <p:cNvPr id="9" name="Rectángulo: esquinas redondeadas 8">
            <a:extLst>
              <a:ext uri="{FF2B5EF4-FFF2-40B4-BE49-F238E27FC236}">
                <a16:creationId xmlns:a16="http://schemas.microsoft.com/office/drawing/2014/main" id="{A180B52B-7EC9-4BB2-B04C-EF452774F4D8}"/>
              </a:ext>
            </a:extLst>
          </p:cNvPr>
          <p:cNvSpPr/>
          <p:nvPr/>
        </p:nvSpPr>
        <p:spPr>
          <a:xfrm rot="16200000">
            <a:off x="2954111" y="1279789"/>
            <a:ext cx="2824164" cy="5632173"/>
          </a:xfrm>
          <a:prstGeom prst="roundRect">
            <a:avLst>
              <a:gd name="adj" fmla="val 6549"/>
            </a:avLst>
          </a:prstGeom>
          <a:solidFill>
            <a:schemeClr val="tx1"/>
          </a:soli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pic>
        <p:nvPicPr>
          <p:cNvPr id="3" name="Imagen 2">
            <a:extLst>
              <a:ext uri="{FF2B5EF4-FFF2-40B4-BE49-F238E27FC236}">
                <a16:creationId xmlns:a16="http://schemas.microsoft.com/office/drawing/2014/main" id="{A586F98B-7E7C-4CFC-B8E2-29D29227DF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15748" y="2775390"/>
            <a:ext cx="5152053" cy="2576027"/>
          </a:xfrm>
          <a:prstGeom prst="rect">
            <a:avLst/>
          </a:prstGeom>
        </p:spPr>
      </p:pic>
      <p:sp>
        <p:nvSpPr>
          <p:cNvPr id="10" name="Rectángulo 9">
            <a:extLst>
              <a:ext uri="{FF2B5EF4-FFF2-40B4-BE49-F238E27FC236}">
                <a16:creationId xmlns:a16="http://schemas.microsoft.com/office/drawing/2014/main" id="{78274E2D-D3ED-467D-82DF-4FA8C00A1822}"/>
              </a:ext>
            </a:extLst>
          </p:cNvPr>
          <p:cNvSpPr/>
          <p:nvPr/>
        </p:nvSpPr>
        <p:spPr>
          <a:xfrm>
            <a:off x="4732020" y="3055620"/>
            <a:ext cx="1242060" cy="320040"/>
          </a:xfrm>
          <a:prstGeom prst="rect">
            <a:avLst/>
          </a:prstGeom>
          <a:solidFill>
            <a:srgbClr val="2B3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1" name="Elipse 10">
            <a:extLst>
              <a:ext uri="{FF2B5EF4-FFF2-40B4-BE49-F238E27FC236}">
                <a16:creationId xmlns:a16="http://schemas.microsoft.com/office/drawing/2014/main" id="{3CA1FDF8-AB43-4567-8F16-65998BE86351}"/>
              </a:ext>
            </a:extLst>
          </p:cNvPr>
          <p:cNvSpPr/>
          <p:nvPr/>
        </p:nvSpPr>
        <p:spPr>
          <a:xfrm>
            <a:off x="5370235" y="4696407"/>
            <a:ext cx="931505" cy="4385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2" name="Rectángulo 11">
            <a:extLst>
              <a:ext uri="{FF2B5EF4-FFF2-40B4-BE49-F238E27FC236}">
                <a16:creationId xmlns:a16="http://schemas.microsoft.com/office/drawing/2014/main" id="{FBBA423F-74A0-444E-AD7B-88A4F3A2294F}"/>
              </a:ext>
            </a:extLst>
          </p:cNvPr>
          <p:cNvSpPr/>
          <p:nvPr/>
        </p:nvSpPr>
        <p:spPr>
          <a:xfrm>
            <a:off x="1715748" y="1506583"/>
            <a:ext cx="6003312" cy="584775"/>
          </a:xfrm>
          <a:prstGeom prst="rect">
            <a:avLst/>
          </a:prstGeom>
        </p:spPr>
        <p:txBody>
          <a:bodyPr wrap="square">
            <a:spAutoFit/>
          </a:bodyPr>
          <a:lstStyle/>
          <a:p>
            <a:pPr algn="just"/>
            <a:r>
              <a:rPr lang="es-UY" sz="1600" dirty="0">
                <a:solidFill>
                  <a:schemeClr val="tx2">
                    <a:lumMod val="50000"/>
                  </a:schemeClr>
                </a:solidFill>
              </a:rPr>
              <a:t>Dentro del Menú de “transacciones”, seleccionar la opción “Finalizar” para validar la entrega de pallets en la ubicación de “Destino”.</a:t>
            </a:r>
          </a:p>
        </p:txBody>
      </p:sp>
      <p:sp>
        <p:nvSpPr>
          <p:cNvPr id="14" name="Rectángulo 13">
            <a:extLst>
              <a:ext uri="{FF2B5EF4-FFF2-40B4-BE49-F238E27FC236}">
                <a16:creationId xmlns:a16="http://schemas.microsoft.com/office/drawing/2014/main" id="{05EDA65A-B186-4D16-88BB-C633B0EF8C82}"/>
              </a:ext>
            </a:extLst>
          </p:cNvPr>
          <p:cNvSpPr/>
          <p:nvPr/>
        </p:nvSpPr>
        <p:spPr>
          <a:xfrm>
            <a:off x="2712720" y="3954780"/>
            <a:ext cx="800100" cy="2133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UY" sz="1050" dirty="0">
                <a:solidFill>
                  <a:srgbClr val="575757"/>
                </a:solidFill>
              </a:rPr>
              <a:t>Proveedor</a:t>
            </a:r>
            <a:endParaRPr lang="es-UY" dirty="0">
              <a:solidFill>
                <a:srgbClr val="575757"/>
              </a:solidFill>
            </a:endParaRPr>
          </a:p>
        </p:txBody>
      </p:sp>
      <p:sp>
        <p:nvSpPr>
          <p:cNvPr id="15" name="Rectángulo 14">
            <a:extLst>
              <a:ext uri="{FF2B5EF4-FFF2-40B4-BE49-F238E27FC236}">
                <a16:creationId xmlns:a16="http://schemas.microsoft.com/office/drawing/2014/main" id="{25331629-1117-48C3-9D3A-F41C55192875}"/>
              </a:ext>
            </a:extLst>
          </p:cNvPr>
          <p:cNvSpPr/>
          <p:nvPr/>
        </p:nvSpPr>
        <p:spPr>
          <a:xfrm>
            <a:off x="3611812" y="3954780"/>
            <a:ext cx="1013527" cy="2133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UY" sz="1050" dirty="0">
                <a:solidFill>
                  <a:srgbClr val="575757"/>
                </a:solidFill>
              </a:rPr>
              <a:t>Supermercado</a:t>
            </a:r>
            <a:endParaRPr lang="es-UY" dirty="0">
              <a:solidFill>
                <a:srgbClr val="575757"/>
              </a:solidFill>
            </a:endParaRPr>
          </a:p>
        </p:txBody>
      </p:sp>
      <p:sp>
        <p:nvSpPr>
          <p:cNvPr id="16" name="Rectángulo 15">
            <a:extLst>
              <a:ext uri="{FF2B5EF4-FFF2-40B4-BE49-F238E27FC236}">
                <a16:creationId xmlns:a16="http://schemas.microsoft.com/office/drawing/2014/main" id="{6D26D9B2-59C0-4113-BBA1-BB7A77E1F488}"/>
              </a:ext>
            </a:extLst>
          </p:cNvPr>
          <p:cNvSpPr/>
          <p:nvPr/>
        </p:nvSpPr>
        <p:spPr>
          <a:xfrm>
            <a:off x="2705100" y="4351020"/>
            <a:ext cx="800100" cy="2133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UY" sz="1050" dirty="0">
                <a:solidFill>
                  <a:srgbClr val="575757"/>
                </a:solidFill>
              </a:rPr>
              <a:t>Proveedor</a:t>
            </a:r>
            <a:endParaRPr lang="es-UY" dirty="0">
              <a:solidFill>
                <a:srgbClr val="575757"/>
              </a:solidFill>
            </a:endParaRPr>
          </a:p>
        </p:txBody>
      </p:sp>
      <p:sp>
        <p:nvSpPr>
          <p:cNvPr id="17" name="Rectángulo 16">
            <a:extLst>
              <a:ext uri="{FF2B5EF4-FFF2-40B4-BE49-F238E27FC236}">
                <a16:creationId xmlns:a16="http://schemas.microsoft.com/office/drawing/2014/main" id="{1B256989-1B40-441A-B598-6A75209B8C79}"/>
              </a:ext>
            </a:extLst>
          </p:cNvPr>
          <p:cNvSpPr/>
          <p:nvPr/>
        </p:nvSpPr>
        <p:spPr>
          <a:xfrm>
            <a:off x="3604192" y="4351020"/>
            <a:ext cx="1013527" cy="2133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UY" sz="1050" dirty="0">
                <a:solidFill>
                  <a:srgbClr val="575757"/>
                </a:solidFill>
              </a:rPr>
              <a:t>Supermercado</a:t>
            </a:r>
            <a:endParaRPr lang="es-UY" dirty="0">
              <a:solidFill>
                <a:srgbClr val="575757"/>
              </a:solidFill>
            </a:endParaRPr>
          </a:p>
        </p:txBody>
      </p:sp>
      <p:sp>
        <p:nvSpPr>
          <p:cNvPr id="18" name="Rectángulo 17">
            <a:extLst>
              <a:ext uri="{FF2B5EF4-FFF2-40B4-BE49-F238E27FC236}">
                <a16:creationId xmlns:a16="http://schemas.microsoft.com/office/drawing/2014/main" id="{6D2DEC25-0653-41CC-BC13-8A306EC78447}"/>
              </a:ext>
            </a:extLst>
          </p:cNvPr>
          <p:cNvSpPr/>
          <p:nvPr/>
        </p:nvSpPr>
        <p:spPr>
          <a:xfrm>
            <a:off x="2712720" y="5242560"/>
            <a:ext cx="800100" cy="10497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UY" sz="1050" dirty="0">
                <a:solidFill>
                  <a:srgbClr val="575757"/>
                </a:solidFill>
              </a:rPr>
              <a:t>Proveedor</a:t>
            </a:r>
            <a:endParaRPr lang="es-UY" dirty="0">
              <a:solidFill>
                <a:srgbClr val="575757"/>
              </a:solidFill>
            </a:endParaRPr>
          </a:p>
        </p:txBody>
      </p:sp>
      <p:sp>
        <p:nvSpPr>
          <p:cNvPr id="19" name="Rectángulo 18">
            <a:extLst>
              <a:ext uri="{FF2B5EF4-FFF2-40B4-BE49-F238E27FC236}">
                <a16:creationId xmlns:a16="http://schemas.microsoft.com/office/drawing/2014/main" id="{E6E16DBF-200D-4F8B-865A-8BED7638E924}"/>
              </a:ext>
            </a:extLst>
          </p:cNvPr>
          <p:cNvSpPr/>
          <p:nvPr/>
        </p:nvSpPr>
        <p:spPr>
          <a:xfrm>
            <a:off x="3611812" y="5242560"/>
            <a:ext cx="1013527" cy="10574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UY" sz="1050" dirty="0">
                <a:solidFill>
                  <a:srgbClr val="575757"/>
                </a:solidFill>
              </a:rPr>
              <a:t>Supermercado</a:t>
            </a:r>
            <a:endParaRPr lang="es-UY" dirty="0">
              <a:solidFill>
                <a:srgbClr val="575757"/>
              </a:solidFill>
            </a:endParaRPr>
          </a:p>
        </p:txBody>
      </p:sp>
      <p:sp>
        <p:nvSpPr>
          <p:cNvPr id="20" name="Rectángulo 19">
            <a:extLst>
              <a:ext uri="{FF2B5EF4-FFF2-40B4-BE49-F238E27FC236}">
                <a16:creationId xmlns:a16="http://schemas.microsoft.com/office/drawing/2014/main" id="{671CDCBE-5CCC-4625-8898-AC36BEF90D4F}"/>
              </a:ext>
            </a:extLst>
          </p:cNvPr>
          <p:cNvSpPr/>
          <p:nvPr/>
        </p:nvSpPr>
        <p:spPr>
          <a:xfrm>
            <a:off x="2667000" y="4768195"/>
            <a:ext cx="1013527" cy="2133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UY" sz="1050" dirty="0">
                <a:solidFill>
                  <a:srgbClr val="575757"/>
                </a:solidFill>
              </a:rPr>
              <a:t>Supermercado</a:t>
            </a:r>
            <a:endParaRPr lang="es-UY" dirty="0">
              <a:solidFill>
                <a:srgbClr val="575757"/>
              </a:solidFill>
            </a:endParaRPr>
          </a:p>
        </p:txBody>
      </p:sp>
      <p:sp>
        <p:nvSpPr>
          <p:cNvPr id="21" name="Rectángulo 20">
            <a:extLst>
              <a:ext uri="{FF2B5EF4-FFF2-40B4-BE49-F238E27FC236}">
                <a16:creationId xmlns:a16="http://schemas.microsoft.com/office/drawing/2014/main" id="{389EC01E-803F-4E45-959F-9194805C3040}"/>
              </a:ext>
            </a:extLst>
          </p:cNvPr>
          <p:cNvSpPr/>
          <p:nvPr/>
        </p:nvSpPr>
        <p:spPr>
          <a:xfrm>
            <a:off x="3657532" y="4770120"/>
            <a:ext cx="800100" cy="2133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UY" sz="1050" dirty="0">
                <a:solidFill>
                  <a:srgbClr val="575757"/>
                </a:solidFill>
              </a:rPr>
              <a:t>Proveedor</a:t>
            </a:r>
            <a:endParaRPr lang="es-UY" dirty="0">
              <a:solidFill>
                <a:srgbClr val="575757"/>
              </a:solidFill>
            </a:endParaRPr>
          </a:p>
        </p:txBody>
      </p:sp>
    </p:spTree>
    <p:extLst>
      <p:ext uri="{BB962C8B-B14F-4D97-AF65-F5344CB8AC3E}">
        <p14:creationId xmlns:p14="http://schemas.microsoft.com/office/powerpoint/2010/main" val="42375534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ángulo: esquinas redondeadas 23">
            <a:extLst>
              <a:ext uri="{FF2B5EF4-FFF2-40B4-BE49-F238E27FC236}">
                <a16:creationId xmlns:a16="http://schemas.microsoft.com/office/drawing/2014/main" id="{9DC503E9-681A-4849-9286-3439272585E3}"/>
              </a:ext>
            </a:extLst>
          </p:cNvPr>
          <p:cNvSpPr/>
          <p:nvPr/>
        </p:nvSpPr>
        <p:spPr>
          <a:xfrm>
            <a:off x="6176961" y="1003578"/>
            <a:ext cx="2824164" cy="5632173"/>
          </a:xfrm>
          <a:prstGeom prst="roundRect">
            <a:avLst>
              <a:gd name="adj" fmla="val 6549"/>
            </a:avLst>
          </a:prstGeom>
          <a:solidFill>
            <a:schemeClr val="tx1"/>
          </a:soli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4" name="Marcador de número de diapositiva 3">
            <a:extLst>
              <a:ext uri="{FF2B5EF4-FFF2-40B4-BE49-F238E27FC236}">
                <a16:creationId xmlns:a16="http://schemas.microsoft.com/office/drawing/2014/main" id="{E1062BF8-720D-44A6-A308-88E837660ACF}"/>
              </a:ext>
            </a:extLst>
          </p:cNvPr>
          <p:cNvSpPr>
            <a:spLocks noGrp="1"/>
          </p:cNvSpPr>
          <p:nvPr>
            <p:ph type="sldNum" sz="quarter" idx="12"/>
          </p:nvPr>
        </p:nvSpPr>
        <p:spPr/>
        <p:txBody>
          <a:bodyPr/>
          <a:lstStyle/>
          <a:p>
            <a:fld id="{FFDC930C-D44D-4939-9B2C-4AAE0B8F9BB6}" type="slidenum">
              <a:rPr lang="es-UY" smtClean="0"/>
              <a:t>49</a:t>
            </a:fld>
            <a:endParaRPr lang="es-UY"/>
          </a:p>
        </p:txBody>
      </p:sp>
      <p:sp>
        <p:nvSpPr>
          <p:cNvPr id="8" name="CuadroTexto 7">
            <a:extLst>
              <a:ext uri="{FF2B5EF4-FFF2-40B4-BE49-F238E27FC236}">
                <a16:creationId xmlns:a16="http://schemas.microsoft.com/office/drawing/2014/main" id="{FAA5160A-1E4B-4747-869A-28AF2B23FCF2}"/>
              </a:ext>
            </a:extLst>
          </p:cNvPr>
          <p:cNvSpPr txBox="1"/>
          <p:nvPr/>
        </p:nvSpPr>
        <p:spPr>
          <a:xfrm>
            <a:off x="908114" y="541913"/>
            <a:ext cx="4936505" cy="461665"/>
          </a:xfrm>
          <a:prstGeom prst="rect">
            <a:avLst/>
          </a:prstGeom>
          <a:noFill/>
        </p:spPr>
        <p:txBody>
          <a:bodyPr wrap="square" rtlCol="0">
            <a:spAutoFit/>
          </a:bodyPr>
          <a:lstStyle/>
          <a:p>
            <a:r>
              <a:rPr lang="es-UY" sz="2400" b="1" dirty="0">
                <a:solidFill>
                  <a:schemeClr val="tx2">
                    <a:lumMod val="50000"/>
                  </a:schemeClr>
                </a:solidFill>
              </a:rPr>
              <a:t>5.2 VALIDAR TRANSACCIONES</a:t>
            </a:r>
          </a:p>
        </p:txBody>
      </p:sp>
      <p:pic>
        <p:nvPicPr>
          <p:cNvPr id="6" name="Imagen 5">
            <a:extLst>
              <a:ext uri="{FF2B5EF4-FFF2-40B4-BE49-F238E27FC236}">
                <a16:creationId xmlns:a16="http://schemas.microsoft.com/office/drawing/2014/main" id="{1AFF8A72-7F1C-4A8A-B7AB-76A88E9921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538" y="93648"/>
            <a:ext cx="830392" cy="448265"/>
          </a:xfrm>
          <a:prstGeom prst="rect">
            <a:avLst/>
          </a:prstGeom>
        </p:spPr>
      </p:pic>
      <p:pic>
        <p:nvPicPr>
          <p:cNvPr id="7" name="Imagen 6">
            <a:extLst>
              <a:ext uri="{FF2B5EF4-FFF2-40B4-BE49-F238E27FC236}">
                <a16:creationId xmlns:a16="http://schemas.microsoft.com/office/drawing/2014/main" id="{23C62F9C-AF49-40B2-85B6-4F3A65ECA1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4643" y="93648"/>
            <a:ext cx="1023398" cy="577498"/>
          </a:xfrm>
          <a:prstGeom prst="rect">
            <a:avLst/>
          </a:prstGeom>
          <a:effectLst>
            <a:outerShdw blurRad="50800" dist="38100" dir="2700000" algn="tl" rotWithShape="0">
              <a:prstClr val="black">
                <a:alpha val="40000"/>
              </a:prstClr>
            </a:outerShdw>
          </a:effectLst>
        </p:spPr>
      </p:pic>
      <p:sp>
        <p:nvSpPr>
          <p:cNvPr id="22" name="Rectángulo: esquinas redondeadas 21">
            <a:extLst>
              <a:ext uri="{FF2B5EF4-FFF2-40B4-BE49-F238E27FC236}">
                <a16:creationId xmlns:a16="http://schemas.microsoft.com/office/drawing/2014/main" id="{6EE3C36B-59F9-4139-9EED-D11A8686F2C8}"/>
              </a:ext>
            </a:extLst>
          </p:cNvPr>
          <p:cNvSpPr/>
          <p:nvPr/>
        </p:nvSpPr>
        <p:spPr>
          <a:xfrm>
            <a:off x="142875" y="997227"/>
            <a:ext cx="2824164" cy="5632173"/>
          </a:xfrm>
          <a:prstGeom prst="roundRect">
            <a:avLst>
              <a:gd name="adj" fmla="val 6549"/>
            </a:avLst>
          </a:prstGeom>
          <a:solidFill>
            <a:schemeClr val="tx1"/>
          </a:soli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pic>
        <p:nvPicPr>
          <p:cNvPr id="5" name="Imagen 4">
            <a:extLst>
              <a:ext uri="{FF2B5EF4-FFF2-40B4-BE49-F238E27FC236}">
                <a16:creationId xmlns:a16="http://schemas.microsoft.com/office/drawing/2014/main" id="{84D85A18-D4A7-4815-AFE4-F39C9132AE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 y="1030723"/>
            <a:ext cx="2662814" cy="5325627"/>
          </a:xfrm>
          <a:prstGeom prst="rect">
            <a:avLst/>
          </a:prstGeom>
        </p:spPr>
      </p:pic>
      <p:sp>
        <p:nvSpPr>
          <p:cNvPr id="23" name="Rectángulo: esquinas redondeadas 22">
            <a:extLst>
              <a:ext uri="{FF2B5EF4-FFF2-40B4-BE49-F238E27FC236}">
                <a16:creationId xmlns:a16="http://schemas.microsoft.com/office/drawing/2014/main" id="{062EB53B-0097-4351-8170-3BE4366E073A}"/>
              </a:ext>
            </a:extLst>
          </p:cNvPr>
          <p:cNvSpPr/>
          <p:nvPr/>
        </p:nvSpPr>
        <p:spPr>
          <a:xfrm>
            <a:off x="3159918" y="997226"/>
            <a:ext cx="2824164" cy="5632173"/>
          </a:xfrm>
          <a:prstGeom prst="roundRect">
            <a:avLst>
              <a:gd name="adj" fmla="val 6549"/>
            </a:avLst>
          </a:prstGeom>
          <a:solidFill>
            <a:schemeClr val="tx1"/>
          </a:soli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5" name="Flecha: a la derecha 24">
            <a:extLst>
              <a:ext uri="{FF2B5EF4-FFF2-40B4-BE49-F238E27FC236}">
                <a16:creationId xmlns:a16="http://schemas.microsoft.com/office/drawing/2014/main" id="{F0FB627B-F2E7-46B0-956F-9063882E1B08}"/>
              </a:ext>
            </a:extLst>
          </p:cNvPr>
          <p:cNvSpPr/>
          <p:nvPr/>
        </p:nvSpPr>
        <p:spPr>
          <a:xfrm rot="3317573">
            <a:off x="2123262" y="3430599"/>
            <a:ext cx="475502" cy="195253"/>
          </a:xfrm>
          <a:prstGeom prst="rightArrow">
            <a:avLst>
              <a:gd name="adj1" fmla="val 28806"/>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pic>
        <p:nvPicPr>
          <p:cNvPr id="26" name="Imagen 25">
            <a:extLst>
              <a:ext uri="{FF2B5EF4-FFF2-40B4-BE49-F238E27FC236}">
                <a16:creationId xmlns:a16="http://schemas.microsoft.com/office/drawing/2014/main" id="{4C767377-79E9-4B2F-AC8E-BBA3066EDA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48029" y="1070182"/>
            <a:ext cx="2638322" cy="5276644"/>
          </a:xfrm>
          <a:prstGeom prst="rect">
            <a:avLst/>
          </a:prstGeom>
        </p:spPr>
      </p:pic>
      <p:pic>
        <p:nvPicPr>
          <p:cNvPr id="28" name="Imagen 27">
            <a:extLst>
              <a:ext uri="{FF2B5EF4-FFF2-40B4-BE49-F238E27FC236}">
                <a16:creationId xmlns:a16="http://schemas.microsoft.com/office/drawing/2014/main" id="{E94C917E-49CB-43E2-A996-3CB15B262C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54641" y="1067390"/>
            <a:ext cx="2639718" cy="5279436"/>
          </a:xfrm>
          <a:prstGeom prst="rect">
            <a:avLst/>
          </a:prstGeom>
        </p:spPr>
      </p:pic>
      <p:sp>
        <p:nvSpPr>
          <p:cNvPr id="29" name="Flecha: a la derecha 28">
            <a:extLst>
              <a:ext uri="{FF2B5EF4-FFF2-40B4-BE49-F238E27FC236}">
                <a16:creationId xmlns:a16="http://schemas.microsoft.com/office/drawing/2014/main" id="{76786D40-653B-4F24-8D8B-1D2435FE6497}"/>
              </a:ext>
            </a:extLst>
          </p:cNvPr>
          <p:cNvSpPr/>
          <p:nvPr/>
        </p:nvSpPr>
        <p:spPr>
          <a:xfrm rot="3317573">
            <a:off x="8147697" y="2487624"/>
            <a:ext cx="475502" cy="195253"/>
          </a:xfrm>
          <a:prstGeom prst="rightArrow">
            <a:avLst>
              <a:gd name="adj1" fmla="val 28806"/>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Tree>
    <p:extLst>
      <p:ext uri="{BB962C8B-B14F-4D97-AF65-F5344CB8AC3E}">
        <p14:creationId xmlns:p14="http://schemas.microsoft.com/office/powerpoint/2010/main" val="2725513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1062BF8-720D-44A6-A308-88E837660ACF}"/>
              </a:ext>
            </a:extLst>
          </p:cNvPr>
          <p:cNvSpPr>
            <a:spLocks noGrp="1"/>
          </p:cNvSpPr>
          <p:nvPr>
            <p:ph type="sldNum" sz="quarter" idx="12"/>
          </p:nvPr>
        </p:nvSpPr>
        <p:spPr/>
        <p:txBody>
          <a:bodyPr/>
          <a:lstStyle/>
          <a:p>
            <a:fld id="{FFDC930C-D44D-4939-9B2C-4AAE0B8F9BB6}" type="slidenum">
              <a:rPr lang="es-UY" smtClean="0"/>
              <a:t>5</a:t>
            </a:fld>
            <a:endParaRPr lang="es-UY"/>
          </a:p>
        </p:txBody>
      </p:sp>
      <p:sp>
        <p:nvSpPr>
          <p:cNvPr id="8" name="CuadroTexto 7">
            <a:extLst>
              <a:ext uri="{FF2B5EF4-FFF2-40B4-BE49-F238E27FC236}">
                <a16:creationId xmlns:a16="http://schemas.microsoft.com/office/drawing/2014/main" id="{FAA5160A-1E4B-4747-869A-28AF2B23FCF2}"/>
              </a:ext>
            </a:extLst>
          </p:cNvPr>
          <p:cNvSpPr txBox="1"/>
          <p:nvPr/>
        </p:nvSpPr>
        <p:spPr>
          <a:xfrm>
            <a:off x="908114" y="487025"/>
            <a:ext cx="4106945" cy="461665"/>
          </a:xfrm>
          <a:prstGeom prst="rect">
            <a:avLst/>
          </a:prstGeom>
          <a:noFill/>
        </p:spPr>
        <p:txBody>
          <a:bodyPr wrap="square" rtlCol="0">
            <a:spAutoFit/>
          </a:bodyPr>
          <a:lstStyle/>
          <a:p>
            <a:r>
              <a:rPr lang="es-UY" sz="2400" b="1" dirty="0">
                <a:solidFill>
                  <a:schemeClr val="tx2">
                    <a:lumMod val="50000"/>
                  </a:schemeClr>
                </a:solidFill>
              </a:rPr>
              <a:t>1.1 GENERALIDADES</a:t>
            </a:r>
          </a:p>
        </p:txBody>
      </p:sp>
      <p:sp>
        <p:nvSpPr>
          <p:cNvPr id="9" name="CuadroTexto 8">
            <a:extLst>
              <a:ext uri="{FF2B5EF4-FFF2-40B4-BE49-F238E27FC236}">
                <a16:creationId xmlns:a16="http://schemas.microsoft.com/office/drawing/2014/main" id="{6926023D-F99E-41BE-B505-7A87D96B851E}"/>
              </a:ext>
            </a:extLst>
          </p:cNvPr>
          <p:cNvSpPr txBox="1"/>
          <p:nvPr/>
        </p:nvSpPr>
        <p:spPr>
          <a:xfrm>
            <a:off x="314031" y="1495445"/>
            <a:ext cx="8201319" cy="3970318"/>
          </a:xfrm>
          <a:prstGeom prst="rect">
            <a:avLst/>
          </a:prstGeom>
          <a:noFill/>
        </p:spPr>
        <p:txBody>
          <a:bodyPr wrap="square" rtlCol="0">
            <a:spAutoFit/>
          </a:bodyPr>
          <a:lstStyle/>
          <a:p>
            <a:r>
              <a:rPr lang="es-UY" dirty="0">
                <a:solidFill>
                  <a:schemeClr val="bg2">
                    <a:lumMod val="25000"/>
                  </a:schemeClr>
                </a:solidFill>
              </a:rPr>
              <a:t>La aplicación “Gestión de Pallets” es parte del Módulo de Rondanet Logística y tiene como objetivo brindar visibilidad de las transacciones de activos retornables (pallets) facilitando su gestión y conciliación entre las empresas que la utilicen.</a:t>
            </a:r>
          </a:p>
          <a:p>
            <a:endParaRPr lang="es-UY" dirty="0">
              <a:solidFill>
                <a:schemeClr val="bg2">
                  <a:lumMod val="25000"/>
                </a:schemeClr>
              </a:solidFill>
            </a:endParaRPr>
          </a:p>
          <a:p>
            <a:r>
              <a:rPr lang="es-UY" dirty="0">
                <a:solidFill>
                  <a:schemeClr val="bg2">
                    <a:lumMod val="25000"/>
                  </a:schemeClr>
                </a:solidFill>
              </a:rPr>
              <a:t>La Aplicación consta de 4 etapas y maneja 5 roles distintos de usuarios.</a:t>
            </a:r>
          </a:p>
          <a:p>
            <a:endParaRPr lang="es-UY" dirty="0">
              <a:solidFill>
                <a:schemeClr val="bg2">
                  <a:lumMod val="25000"/>
                </a:schemeClr>
              </a:solidFill>
            </a:endParaRPr>
          </a:p>
          <a:p>
            <a:r>
              <a:rPr lang="es-UY" dirty="0">
                <a:solidFill>
                  <a:srgbClr val="207DC2"/>
                </a:solidFill>
              </a:rPr>
              <a:t>Etapa 1) </a:t>
            </a:r>
            <a:r>
              <a:rPr lang="es-UY" dirty="0">
                <a:solidFill>
                  <a:schemeClr val="bg2">
                    <a:lumMod val="25000"/>
                  </a:schemeClr>
                </a:solidFill>
              </a:rPr>
              <a:t>Configuración de Conexiones y ubicaciones entre empresas.</a:t>
            </a:r>
          </a:p>
          <a:p>
            <a:r>
              <a:rPr lang="es-UY" dirty="0">
                <a:solidFill>
                  <a:schemeClr val="bg2">
                    <a:lumMod val="25000"/>
                  </a:schemeClr>
                </a:solidFill>
              </a:rPr>
              <a:t>En esta etapa se establece el escenario de empresas con las que se van a realizar transacciones. </a:t>
            </a:r>
            <a:r>
              <a:rPr lang="es-UY" dirty="0" err="1">
                <a:solidFill>
                  <a:schemeClr val="bg2">
                    <a:lumMod val="25000"/>
                  </a:schemeClr>
                </a:solidFill>
              </a:rPr>
              <a:t>Ej</a:t>
            </a:r>
            <a:r>
              <a:rPr lang="es-UY" dirty="0">
                <a:solidFill>
                  <a:schemeClr val="bg2">
                    <a:lumMod val="25000"/>
                  </a:schemeClr>
                </a:solidFill>
              </a:rPr>
              <a:t>: Proveedor A) va a comenzar a realizar transacciones con el Cliente B) utilizando a la empresa de transporte C). </a:t>
            </a:r>
          </a:p>
          <a:p>
            <a:endParaRPr lang="es-UY" dirty="0">
              <a:solidFill>
                <a:schemeClr val="bg2">
                  <a:lumMod val="25000"/>
                </a:schemeClr>
              </a:solidFill>
            </a:endParaRPr>
          </a:p>
          <a:p>
            <a:r>
              <a:rPr lang="es-UY" dirty="0">
                <a:solidFill>
                  <a:srgbClr val="207DC2"/>
                </a:solidFill>
              </a:rPr>
              <a:t>Etapa 2) </a:t>
            </a:r>
            <a:r>
              <a:rPr lang="es-UY" dirty="0">
                <a:solidFill>
                  <a:schemeClr val="bg2">
                    <a:lumMod val="25000"/>
                  </a:schemeClr>
                </a:solidFill>
              </a:rPr>
              <a:t>Creación </a:t>
            </a:r>
            <a:r>
              <a:rPr lang="es-UY" dirty="0">
                <a:solidFill>
                  <a:schemeClr val="tx2">
                    <a:lumMod val="50000"/>
                  </a:schemeClr>
                </a:solidFill>
              </a:rPr>
              <a:t>del documento transaccional.</a:t>
            </a:r>
          </a:p>
          <a:p>
            <a:r>
              <a:rPr lang="es-UY" dirty="0">
                <a:solidFill>
                  <a:schemeClr val="tx2">
                    <a:lumMod val="50000"/>
                  </a:schemeClr>
                </a:solidFill>
              </a:rPr>
              <a:t>Detalle de quien envía (origen)</a:t>
            </a:r>
            <a:r>
              <a:rPr lang="es-UY" dirty="0">
                <a:solidFill>
                  <a:schemeClr val="bg2">
                    <a:lumMod val="25000"/>
                  </a:schemeClr>
                </a:solidFill>
              </a:rPr>
              <a:t>, </a:t>
            </a:r>
            <a:r>
              <a:rPr lang="es-UY" dirty="0">
                <a:solidFill>
                  <a:schemeClr val="tx2">
                    <a:lumMod val="50000"/>
                  </a:schemeClr>
                </a:solidFill>
              </a:rPr>
              <a:t>quien recibe (destino) y cantidades </a:t>
            </a:r>
            <a:r>
              <a:rPr lang="es-UY" dirty="0">
                <a:solidFill>
                  <a:schemeClr val="bg2">
                    <a:lumMod val="25000"/>
                  </a:schemeClr>
                </a:solidFill>
              </a:rPr>
              <a:t>de lo que se está transaccionando (pallets).</a:t>
            </a:r>
          </a:p>
        </p:txBody>
      </p:sp>
      <p:pic>
        <p:nvPicPr>
          <p:cNvPr id="5" name="Imagen 4">
            <a:extLst>
              <a:ext uri="{FF2B5EF4-FFF2-40B4-BE49-F238E27FC236}">
                <a16:creationId xmlns:a16="http://schemas.microsoft.com/office/drawing/2014/main" id="{44872228-7213-4F13-89A3-EC7B2A1AE6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538" y="93648"/>
            <a:ext cx="830392" cy="448265"/>
          </a:xfrm>
          <a:prstGeom prst="rect">
            <a:avLst/>
          </a:prstGeom>
        </p:spPr>
      </p:pic>
      <p:pic>
        <p:nvPicPr>
          <p:cNvPr id="6" name="Imagen 5">
            <a:extLst>
              <a:ext uri="{FF2B5EF4-FFF2-40B4-BE49-F238E27FC236}">
                <a16:creationId xmlns:a16="http://schemas.microsoft.com/office/drawing/2014/main" id="{390B9AE2-64C9-41DC-AAE7-4BE348AC4B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4643" y="93648"/>
            <a:ext cx="1023398" cy="57749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73392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ángulo: esquinas redondeadas 23">
            <a:extLst>
              <a:ext uri="{FF2B5EF4-FFF2-40B4-BE49-F238E27FC236}">
                <a16:creationId xmlns:a16="http://schemas.microsoft.com/office/drawing/2014/main" id="{9DC503E9-681A-4849-9286-3439272585E3}"/>
              </a:ext>
            </a:extLst>
          </p:cNvPr>
          <p:cNvSpPr/>
          <p:nvPr/>
        </p:nvSpPr>
        <p:spPr>
          <a:xfrm>
            <a:off x="2109350" y="1075135"/>
            <a:ext cx="2824164" cy="5632173"/>
          </a:xfrm>
          <a:prstGeom prst="roundRect">
            <a:avLst>
              <a:gd name="adj" fmla="val 6549"/>
            </a:avLst>
          </a:prstGeom>
          <a:solidFill>
            <a:schemeClr val="tx1"/>
          </a:soli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4" name="Marcador de número de diapositiva 3">
            <a:extLst>
              <a:ext uri="{FF2B5EF4-FFF2-40B4-BE49-F238E27FC236}">
                <a16:creationId xmlns:a16="http://schemas.microsoft.com/office/drawing/2014/main" id="{E1062BF8-720D-44A6-A308-88E837660ACF}"/>
              </a:ext>
            </a:extLst>
          </p:cNvPr>
          <p:cNvSpPr>
            <a:spLocks noGrp="1"/>
          </p:cNvSpPr>
          <p:nvPr>
            <p:ph type="sldNum" sz="quarter" idx="12"/>
          </p:nvPr>
        </p:nvSpPr>
        <p:spPr>
          <a:xfrm>
            <a:off x="6457950" y="6356351"/>
            <a:ext cx="2057400" cy="365125"/>
          </a:xfrm>
        </p:spPr>
        <p:txBody>
          <a:bodyPr/>
          <a:lstStyle/>
          <a:p>
            <a:fld id="{FFDC930C-D44D-4939-9B2C-4AAE0B8F9BB6}" type="slidenum">
              <a:rPr lang="es-UY" smtClean="0"/>
              <a:t>50</a:t>
            </a:fld>
            <a:endParaRPr lang="es-UY"/>
          </a:p>
        </p:txBody>
      </p:sp>
      <p:sp>
        <p:nvSpPr>
          <p:cNvPr id="8" name="CuadroTexto 7">
            <a:extLst>
              <a:ext uri="{FF2B5EF4-FFF2-40B4-BE49-F238E27FC236}">
                <a16:creationId xmlns:a16="http://schemas.microsoft.com/office/drawing/2014/main" id="{FAA5160A-1E4B-4747-869A-28AF2B23FCF2}"/>
              </a:ext>
            </a:extLst>
          </p:cNvPr>
          <p:cNvSpPr txBox="1"/>
          <p:nvPr/>
        </p:nvSpPr>
        <p:spPr>
          <a:xfrm>
            <a:off x="908114" y="541913"/>
            <a:ext cx="4936505" cy="461665"/>
          </a:xfrm>
          <a:prstGeom prst="rect">
            <a:avLst/>
          </a:prstGeom>
          <a:noFill/>
        </p:spPr>
        <p:txBody>
          <a:bodyPr wrap="square" rtlCol="0">
            <a:spAutoFit/>
          </a:bodyPr>
          <a:lstStyle/>
          <a:p>
            <a:r>
              <a:rPr lang="es-UY" sz="2400" b="1" dirty="0">
                <a:solidFill>
                  <a:schemeClr val="tx2">
                    <a:lumMod val="50000"/>
                  </a:schemeClr>
                </a:solidFill>
              </a:rPr>
              <a:t>5.2 VALIDAR TRANSACCIONES</a:t>
            </a:r>
          </a:p>
        </p:txBody>
      </p:sp>
      <p:pic>
        <p:nvPicPr>
          <p:cNvPr id="6" name="Imagen 5">
            <a:extLst>
              <a:ext uri="{FF2B5EF4-FFF2-40B4-BE49-F238E27FC236}">
                <a16:creationId xmlns:a16="http://schemas.microsoft.com/office/drawing/2014/main" id="{1AFF8A72-7F1C-4A8A-B7AB-76A88E9921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538" y="93648"/>
            <a:ext cx="830392" cy="448265"/>
          </a:xfrm>
          <a:prstGeom prst="rect">
            <a:avLst/>
          </a:prstGeom>
        </p:spPr>
      </p:pic>
      <p:pic>
        <p:nvPicPr>
          <p:cNvPr id="7" name="Imagen 6">
            <a:extLst>
              <a:ext uri="{FF2B5EF4-FFF2-40B4-BE49-F238E27FC236}">
                <a16:creationId xmlns:a16="http://schemas.microsoft.com/office/drawing/2014/main" id="{23C62F9C-AF49-40B2-85B6-4F3A65ECA1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4643" y="93648"/>
            <a:ext cx="1023398" cy="577498"/>
          </a:xfrm>
          <a:prstGeom prst="rect">
            <a:avLst/>
          </a:prstGeom>
          <a:effectLst>
            <a:outerShdw blurRad="50800" dist="38100" dir="2700000" algn="tl" rotWithShape="0">
              <a:prstClr val="black">
                <a:alpha val="40000"/>
              </a:prstClr>
            </a:outerShdw>
          </a:effectLst>
        </p:spPr>
      </p:pic>
      <p:sp>
        <p:nvSpPr>
          <p:cNvPr id="23" name="Rectángulo: esquinas redondeadas 22">
            <a:extLst>
              <a:ext uri="{FF2B5EF4-FFF2-40B4-BE49-F238E27FC236}">
                <a16:creationId xmlns:a16="http://schemas.microsoft.com/office/drawing/2014/main" id="{062EB53B-0097-4351-8170-3BE4366E073A}"/>
              </a:ext>
            </a:extLst>
          </p:cNvPr>
          <p:cNvSpPr/>
          <p:nvPr/>
        </p:nvSpPr>
        <p:spPr>
          <a:xfrm>
            <a:off x="5341536" y="1075135"/>
            <a:ext cx="2824164" cy="5632173"/>
          </a:xfrm>
          <a:prstGeom prst="roundRect">
            <a:avLst>
              <a:gd name="adj" fmla="val 6549"/>
            </a:avLst>
          </a:prstGeom>
          <a:solidFill>
            <a:schemeClr val="tx1"/>
          </a:soli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pic>
        <p:nvPicPr>
          <p:cNvPr id="3" name="Imagen 2">
            <a:extLst>
              <a:ext uri="{FF2B5EF4-FFF2-40B4-BE49-F238E27FC236}">
                <a16:creationId xmlns:a16="http://schemas.microsoft.com/office/drawing/2014/main" id="{F4E7D5C5-7D0D-41A3-9759-E80775B3CB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7656" y="1141739"/>
            <a:ext cx="2640608" cy="5281216"/>
          </a:xfrm>
          <a:prstGeom prst="rect">
            <a:avLst/>
          </a:prstGeom>
        </p:spPr>
      </p:pic>
      <p:pic>
        <p:nvPicPr>
          <p:cNvPr id="10" name="Imagen 9">
            <a:extLst>
              <a:ext uri="{FF2B5EF4-FFF2-40B4-BE49-F238E27FC236}">
                <a16:creationId xmlns:a16="http://schemas.microsoft.com/office/drawing/2014/main" id="{35E202FB-EA9F-4F26-A7EF-BB61B240A8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19489" y="1141738"/>
            <a:ext cx="2629530" cy="5259059"/>
          </a:xfrm>
          <a:prstGeom prst="rect">
            <a:avLst/>
          </a:prstGeom>
        </p:spPr>
      </p:pic>
      <p:sp>
        <p:nvSpPr>
          <p:cNvPr id="29" name="Flecha: a la derecha 28">
            <a:extLst>
              <a:ext uri="{FF2B5EF4-FFF2-40B4-BE49-F238E27FC236}">
                <a16:creationId xmlns:a16="http://schemas.microsoft.com/office/drawing/2014/main" id="{76786D40-653B-4F24-8D8B-1D2435FE6497}"/>
              </a:ext>
            </a:extLst>
          </p:cNvPr>
          <p:cNvSpPr/>
          <p:nvPr/>
        </p:nvSpPr>
        <p:spPr>
          <a:xfrm rot="3317573">
            <a:off x="4109529" y="2706698"/>
            <a:ext cx="475502" cy="195253"/>
          </a:xfrm>
          <a:prstGeom prst="rightArrow">
            <a:avLst>
              <a:gd name="adj1" fmla="val 28806"/>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8" name="Rectángulo 17">
            <a:extLst>
              <a:ext uri="{FF2B5EF4-FFF2-40B4-BE49-F238E27FC236}">
                <a16:creationId xmlns:a16="http://schemas.microsoft.com/office/drawing/2014/main" id="{EC32CBF1-CA54-41D4-903B-CD4FA4161B15}"/>
              </a:ext>
            </a:extLst>
          </p:cNvPr>
          <p:cNvSpPr/>
          <p:nvPr/>
        </p:nvSpPr>
        <p:spPr>
          <a:xfrm>
            <a:off x="6226729" y="1852900"/>
            <a:ext cx="1755614" cy="4521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9" name="Rectángulo 18">
            <a:extLst>
              <a:ext uri="{FF2B5EF4-FFF2-40B4-BE49-F238E27FC236}">
                <a16:creationId xmlns:a16="http://schemas.microsoft.com/office/drawing/2014/main" id="{8ACAB869-D489-46C9-830E-ED3B3E5DD2C9}"/>
              </a:ext>
            </a:extLst>
          </p:cNvPr>
          <p:cNvSpPr/>
          <p:nvPr/>
        </p:nvSpPr>
        <p:spPr>
          <a:xfrm>
            <a:off x="7142953" y="3521433"/>
            <a:ext cx="800100" cy="2133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UY" sz="1050" dirty="0">
                <a:solidFill>
                  <a:srgbClr val="575757"/>
                </a:solidFill>
              </a:rPr>
              <a:t>Proveedor</a:t>
            </a:r>
            <a:endParaRPr lang="es-UY" dirty="0">
              <a:solidFill>
                <a:srgbClr val="575757"/>
              </a:solidFill>
            </a:endParaRPr>
          </a:p>
        </p:txBody>
      </p:sp>
      <p:sp>
        <p:nvSpPr>
          <p:cNvPr id="20" name="Rectángulo 19">
            <a:extLst>
              <a:ext uri="{FF2B5EF4-FFF2-40B4-BE49-F238E27FC236}">
                <a16:creationId xmlns:a16="http://schemas.microsoft.com/office/drawing/2014/main" id="{110558CB-225C-4EF7-873A-E9EAF131E872}"/>
              </a:ext>
            </a:extLst>
          </p:cNvPr>
          <p:cNvSpPr/>
          <p:nvPr/>
        </p:nvSpPr>
        <p:spPr>
          <a:xfrm>
            <a:off x="7162003" y="3931008"/>
            <a:ext cx="800100" cy="2133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UY" sz="1050" dirty="0">
                <a:solidFill>
                  <a:srgbClr val="575757"/>
                </a:solidFill>
              </a:rPr>
              <a:t>Proveedor</a:t>
            </a:r>
            <a:endParaRPr lang="es-UY" dirty="0">
              <a:solidFill>
                <a:srgbClr val="575757"/>
              </a:solidFill>
            </a:endParaRPr>
          </a:p>
        </p:txBody>
      </p:sp>
      <p:sp>
        <p:nvSpPr>
          <p:cNvPr id="21" name="Rectángulo 20">
            <a:extLst>
              <a:ext uri="{FF2B5EF4-FFF2-40B4-BE49-F238E27FC236}">
                <a16:creationId xmlns:a16="http://schemas.microsoft.com/office/drawing/2014/main" id="{24BADB17-1AF7-4859-80B4-DA2354F4AD53}"/>
              </a:ext>
            </a:extLst>
          </p:cNvPr>
          <p:cNvSpPr/>
          <p:nvPr/>
        </p:nvSpPr>
        <p:spPr>
          <a:xfrm>
            <a:off x="7162003" y="4759683"/>
            <a:ext cx="800100" cy="2133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UY" sz="1050" dirty="0">
                <a:solidFill>
                  <a:srgbClr val="575757"/>
                </a:solidFill>
              </a:rPr>
              <a:t>Proveedor</a:t>
            </a:r>
            <a:endParaRPr lang="es-UY" dirty="0">
              <a:solidFill>
                <a:srgbClr val="575757"/>
              </a:solidFill>
            </a:endParaRPr>
          </a:p>
        </p:txBody>
      </p:sp>
      <p:sp>
        <p:nvSpPr>
          <p:cNvPr id="27" name="Rectángulo 26">
            <a:extLst>
              <a:ext uri="{FF2B5EF4-FFF2-40B4-BE49-F238E27FC236}">
                <a16:creationId xmlns:a16="http://schemas.microsoft.com/office/drawing/2014/main" id="{F74F8F8A-892B-4D9A-8D39-10E66049EC5E}"/>
              </a:ext>
            </a:extLst>
          </p:cNvPr>
          <p:cNvSpPr/>
          <p:nvPr/>
        </p:nvSpPr>
        <p:spPr>
          <a:xfrm>
            <a:off x="7025374" y="4350107"/>
            <a:ext cx="1014119" cy="1982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UY" sz="1050" dirty="0">
                <a:solidFill>
                  <a:srgbClr val="575757"/>
                </a:solidFill>
              </a:rPr>
              <a:t>Supermercado</a:t>
            </a:r>
            <a:endParaRPr lang="es-UY" dirty="0">
              <a:solidFill>
                <a:srgbClr val="575757"/>
              </a:solidFill>
            </a:endParaRPr>
          </a:p>
        </p:txBody>
      </p:sp>
      <p:sp>
        <p:nvSpPr>
          <p:cNvPr id="31" name="Elipse 30">
            <a:extLst>
              <a:ext uri="{FF2B5EF4-FFF2-40B4-BE49-F238E27FC236}">
                <a16:creationId xmlns:a16="http://schemas.microsoft.com/office/drawing/2014/main" id="{B0E1C3CE-63A4-41A8-8CDA-719A41EE340E}"/>
              </a:ext>
            </a:extLst>
          </p:cNvPr>
          <p:cNvSpPr/>
          <p:nvPr/>
        </p:nvSpPr>
        <p:spPr>
          <a:xfrm>
            <a:off x="2512028" y="3248629"/>
            <a:ext cx="1569874" cy="4385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nvGrpSpPr>
          <p:cNvPr id="17" name="Grupo 16">
            <a:extLst>
              <a:ext uri="{FF2B5EF4-FFF2-40B4-BE49-F238E27FC236}">
                <a16:creationId xmlns:a16="http://schemas.microsoft.com/office/drawing/2014/main" id="{95B5F370-BE8C-4DBD-880D-7F131E986BCF}"/>
              </a:ext>
            </a:extLst>
          </p:cNvPr>
          <p:cNvGrpSpPr/>
          <p:nvPr/>
        </p:nvGrpSpPr>
        <p:grpSpPr>
          <a:xfrm>
            <a:off x="181631" y="1438864"/>
            <a:ext cx="1633703" cy="1114425"/>
            <a:chOff x="6895870" y="1666717"/>
            <a:chExt cx="1633703" cy="1114425"/>
          </a:xfrm>
        </p:grpSpPr>
        <p:sp>
          <p:nvSpPr>
            <p:cNvPr id="22" name="Rectángulo: esquinas redondeadas 21">
              <a:extLst>
                <a:ext uri="{FF2B5EF4-FFF2-40B4-BE49-F238E27FC236}">
                  <a16:creationId xmlns:a16="http://schemas.microsoft.com/office/drawing/2014/main" id="{D5494635-E866-48A5-A445-8B865A5AAFAE}"/>
                </a:ext>
              </a:extLst>
            </p:cNvPr>
            <p:cNvSpPr/>
            <p:nvPr/>
          </p:nvSpPr>
          <p:spPr>
            <a:xfrm>
              <a:off x="6895870" y="1885951"/>
              <a:ext cx="1633703" cy="695325"/>
            </a:xfrm>
            <a:prstGeom prst="roundRect">
              <a:avLst>
                <a:gd name="adj" fmla="val 50000"/>
              </a:avLst>
            </a:prstGeom>
            <a:solidFill>
              <a:srgbClr val="1F1F27"/>
            </a:solidFill>
            <a:scene3d>
              <a:camera prst="orthographicFront"/>
              <a:lightRig rig="threePt" dir="t"/>
            </a:scene3d>
            <a:sp3d>
              <a:bevelT w="152400" h="50800" prst="softRound"/>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UY"/>
            </a:p>
          </p:txBody>
        </p:sp>
        <p:pic>
          <p:nvPicPr>
            <p:cNvPr id="25" name="Imagen 24">
              <a:extLst>
                <a:ext uri="{FF2B5EF4-FFF2-40B4-BE49-F238E27FC236}">
                  <a16:creationId xmlns:a16="http://schemas.microsoft.com/office/drawing/2014/main" id="{6338F370-D68F-4035-862F-A7E6A0CB4D90}"/>
                </a:ext>
              </a:extLst>
            </p:cNvPr>
            <p:cNvPicPr>
              <a:picLocks noChangeAspect="1"/>
            </p:cNvPicPr>
            <p:nvPr/>
          </p:nvPicPr>
          <p:blipFill>
            <a:blip r:embed="rId7">
              <a:clrChange>
                <a:clrFrom>
                  <a:srgbClr val="FFFFFF"/>
                </a:clrFrom>
                <a:clrTo>
                  <a:srgbClr val="FFFFFF">
                    <a:alpha val="0"/>
                  </a:srgbClr>
                </a:clrTo>
              </a:clrChange>
            </a:blip>
            <a:stretch>
              <a:fillRect/>
            </a:stretch>
          </p:blipFill>
          <p:spPr>
            <a:xfrm rot="20366472">
              <a:off x="6948373" y="1666717"/>
              <a:ext cx="1504950" cy="1114425"/>
            </a:xfrm>
            <a:prstGeom prst="rect">
              <a:avLst/>
            </a:prstGeom>
            <a:effectLst>
              <a:softEdge rad="127000"/>
            </a:effectLst>
          </p:spPr>
        </p:pic>
      </p:grpSp>
      <p:sp>
        <p:nvSpPr>
          <p:cNvPr id="26" name="Flecha: a la derecha 25">
            <a:extLst>
              <a:ext uri="{FF2B5EF4-FFF2-40B4-BE49-F238E27FC236}">
                <a16:creationId xmlns:a16="http://schemas.microsoft.com/office/drawing/2014/main" id="{DC76CD1B-9365-4F99-9813-8EBC6E4908B8}"/>
              </a:ext>
            </a:extLst>
          </p:cNvPr>
          <p:cNvSpPr/>
          <p:nvPr/>
        </p:nvSpPr>
        <p:spPr>
          <a:xfrm rot="3317573">
            <a:off x="88004" y="1597940"/>
            <a:ext cx="475502" cy="195253"/>
          </a:xfrm>
          <a:prstGeom prst="rightArrow">
            <a:avLst>
              <a:gd name="adj1" fmla="val 28806"/>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8" name="Rectángulo 27">
            <a:extLst>
              <a:ext uri="{FF2B5EF4-FFF2-40B4-BE49-F238E27FC236}">
                <a16:creationId xmlns:a16="http://schemas.microsoft.com/office/drawing/2014/main" id="{1A52A586-AEB0-4E7C-A4B0-F2444D0C754E}"/>
              </a:ext>
            </a:extLst>
          </p:cNvPr>
          <p:cNvSpPr/>
          <p:nvPr/>
        </p:nvSpPr>
        <p:spPr>
          <a:xfrm>
            <a:off x="267356" y="2429700"/>
            <a:ext cx="1547978" cy="1077218"/>
          </a:xfrm>
          <a:prstGeom prst="rect">
            <a:avLst/>
          </a:prstGeom>
        </p:spPr>
        <p:txBody>
          <a:bodyPr wrap="square">
            <a:spAutoFit/>
          </a:bodyPr>
          <a:lstStyle/>
          <a:p>
            <a:pPr algn="just"/>
            <a:r>
              <a:rPr lang="es-UY" sz="1600" dirty="0">
                <a:solidFill>
                  <a:schemeClr val="tx2">
                    <a:lumMod val="50000"/>
                  </a:schemeClr>
                </a:solidFill>
              </a:rPr>
              <a:t>Ingresar los 6 dígitos del token del usuario validador.</a:t>
            </a:r>
          </a:p>
        </p:txBody>
      </p:sp>
    </p:spTree>
    <p:extLst>
      <p:ext uri="{BB962C8B-B14F-4D97-AF65-F5344CB8AC3E}">
        <p14:creationId xmlns:p14="http://schemas.microsoft.com/office/powerpoint/2010/main" val="32218389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1062BF8-720D-44A6-A308-88E837660ACF}"/>
              </a:ext>
            </a:extLst>
          </p:cNvPr>
          <p:cNvSpPr>
            <a:spLocks noGrp="1"/>
          </p:cNvSpPr>
          <p:nvPr>
            <p:ph type="sldNum" sz="quarter" idx="12"/>
          </p:nvPr>
        </p:nvSpPr>
        <p:spPr/>
        <p:txBody>
          <a:bodyPr/>
          <a:lstStyle/>
          <a:p>
            <a:fld id="{FFDC930C-D44D-4939-9B2C-4AAE0B8F9BB6}" type="slidenum">
              <a:rPr lang="es-UY" smtClean="0"/>
              <a:t>51</a:t>
            </a:fld>
            <a:endParaRPr lang="es-UY"/>
          </a:p>
        </p:txBody>
      </p:sp>
      <p:sp>
        <p:nvSpPr>
          <p:cNvPr id="8" name="CuadroTexto 7">
            <a:extLst>
              <a:ext uri="{FF2B5EF4-FFF2-40B4-BE49-F238E27FC236}">
                <a16:creationId xmlns:a16="http://schemas.microsoft.com/office/drawing/2014/main" id="{FAA5160A-1E4B-4747-869A-28AF2B23FCF2}"/>
              </a:ext>
            </a:extLst>
          </p:cNvPr>
          <p:cNvSpPr txBox="1"/>
          <p:nvPr/>
        </p:nvSpPr>
        <p:spPr>
          <a:xfrm>
            <a:off x="908114" y="541913"/>
            <a:ext cx="4936505" cy="461665"/>
          </a:xfrm>
          <a:prstGeom prst="rect">
            <a:avLst/>
          </a:prstGeom>
          <a:noFill/>
        </p:spPr>
        <p:txBody>
          <a:bodyPr wrap="square" rtlCol="0">
            <a:spAutoFit/>
          </a:bodyPr>
          <a:lstStyle/>
          <a:p>
            <a:r>
              <a:rPr lang="es-UY" sz="2400" b="1" dirty="0">
                <a:solidFill>
                  <a:schemeClr val="tx2">
                    <a:lumMod val="50000"/>
                  </a:schemeClr>
                </a:solidFill>
              </a:rPr>
              <a:t>5.3 CONSULTAR TRANSACCIONES</a:t>
            </a:r>
          </a:p>
        </p:txBody>
      </p:sp>
      <p:sp>
        <p:nvSpPr>
          <p:cNvPr id="2" name="Rectángulo 1">
            <a:extLst>
              <a:ext uri="{FF2B5EF4-FFF2-40B4-BE49-F238E27FC236}">
                <a16:creationId xmlns:a16="http://schemas.microsoft.com/office/drawing/2014/main" id="{91937727-5A60-458D-9E66-C084F01810F1}"/>
              </a:ext>
            </a:extLst>
          </p:cNvPr>
          <p:cNvSpPr/>
          <p:nvPr/>
        </p:nvSpPr>
        <p:spPr>
          <a:xfrm>
            <a:off x="807365" y="1103730"/>
            <a:ext cx="7707985" cy="1200329"/>
          </a:xfrm>
          <a:prstGeom prst="rect">
            <a:avLst/>
          </a:prstGeom>
        </p:spPr>
        <p:txBody>
          <a:bodyPr wrap="square">
            <a:spAutoFit/>
          </a:bodyPr>
          <a:lstStyle/>
          <a:p>
            <a:r>
              <a:rPr lang="es-UY" dirty="0">
                <a:solidFill>
                  <a:schemeClr val="tx2">
                    <a:lumMod val="50000"/>
                  </a:schemeClr>
                </a:solidFill>
              </a:rPr>
              <a:t>Para consultar una transacción (con usuario supervisor o administrador de cualquier empresa) se deben seguir los siguientes pasos:</a:t>
            </a:r>
            <a:endParaRPr lang="es-UY" dirty="0">
              <a:solidFill>
                <a:srgbClr val="FF0000"/>
              </a:solidFill>
            </a:endParaRPr>
          </a:p>
          <a:p>
            <a:endParaRPr lang="es-UY" dirty="0">
              <a:solidFill>
                <a:schemeClr val="tx2">
                  <a:lumMod val="50000"/>
                </a:schemeClr>
              </a:solidFill>
            </a:endParaRPr>
          </a:p>
          <a:p>
            <a:endParaRPr lang="es-UY" dirty="0">
              <a:solidFill>
                <a:schemeClr val="tx2">
                  <a:lumMod val="50000"/>
                </a:schemeClr>
              </a:solidFill>
            </a:endParaRPr>
          </a:p>
        </p:txBody>
      </p:sp>
      <p:pic>
        <p:nvPicPr>
          <p:cNvPr id="6" name="Imagen 5">
            <a:extLst>
              <a:ext uri="{FF2B5EF4-FFF2-40B4-BE49-F238E27FC236}">
                <a16:creationId xmlns:a16="http://schemas.microsoft.com/office/drawing/2014/main" id="{4997FB98-69F5-4192-B10F-F4A3DEEE42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538" y="93648"/>
            <a:ext cx="830392" cy="448265"/>
          </a:xfrm>
          <a:prstGeom prst="rect">
            <a:avLst/>
          </a:prstGeom>
        </p:spPr>
      </p:pic>
      <p:pic>
        <p:nvPicPr>
          <p:cNvPr id="7" name="Imagen 6">
            <a:extLst>
              <a:ext uri="{FF2B5EF4-FFF2-40B4-BE49-F238E27FC236}">
                <a16:creationId xmlns:a16="http://schemas.microsoft.com/office/drawing/2014/main" id="{3A5FEB76-9B07-4568-AD35-6230F73ED9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4643" y="93648"/>
            <a:ext cx="1023398" cy="577498"/>
          </a:xfrm>
          <a:prstGeom prst="rect">
            <a:avLst/>
          </a:prstGeom>
          <a:effectLst>
            <a:outerShdw blurRad="50800" dist="38100" dir="2700000" algn="tl" rotWithShape="0">
              <a:prstClr val="black">
                <a:alpha val="40000"/>
              </a:prstClr>
            </a:outerShdw>
          </a:effectLst>
        </p:spPr>
      </p:pic>
      <p:pic>
        <p:nvPicPr>
          <p:cNvPr id="3" name="Imagen 2">
            <a:extLst>
              <a:ext uri="{FF2B5EF4-FFF2-40B4-BE49-F238E27FC236}">
                <a16:creationId xmlns:a16="http://schemas.microsoft.com/office/drawing/2014/main" id="{D7940398-D0A4-4030-B1A8-028320AA271B}"/>
              </a:ext>
            </a:extLst>
          </p:cNvPr>
          <p:cNvPicPr>
            <a:picLocks noChangeAspect="1"/>
          </p:cNvPicPr>
          <p:nvPr/>
        </p:nvPicPr>
        <p:blipFill>
          <a:blip r:embed="rId5"/>
          <a:stretch>
            <a:fillRect/>
          </a:stretch>
        </p:blipFill>
        <p:spPr>
          <a:xfrm>
            <a:off x="206538" y="1703894"/>
            <a:ext cx="8792195" cy="4721226"/>
          </a:xfrm>
          <a:prstGeom prst="rect">
            <a:avLst/>
          </a:prstGeom>
        </p:spPr>
      </p:pic>
      <p:sp>
        <p:nvSpPr>
          <p:cNvPr id="9" name="Rectángulo 8">
            <a:extLst>
              <a:ext uri="{FF2B5EF4-FFF2-40B4-BE49-F238E27FC236}">
                <a16:creationId xmlns:a16="http://schemas.microsoft.com/office/drawing/2014/main" id="{EBC317D5-1F4E-4BD9-9461-04644CD14A0B}"/>
              </a:ext>
            </a:extLst>
          </p:cNvPr>
          <p:cNvSpPr/>
          <p:nvPr/>
        </p:nvSpPr>
        <p:spPr>
          <a:xfrm>
            <a:off x="200889" y="2827929"/>
            <a:ext cx="860047" cy="67258"/>
          </a:xfrm>
          <a:prstGeom prst="rect">
            <a:avLst/>
          </a:prstGeom>
          <a:solidFill>
            <a:srgbClr val="17171B">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UY" sz="700" dirty="0">
                <a:solidFill>
                  <a:schemeClr val="bg1">
                    <a:lumMod val="85000"/>
                  </a:schemeClr>
                </a:solidFill>
              </a:rPr>
              <a:t>Nombre_Apellido</a:t>
            </a:r>
            <a:endParaRPr lang="es-UY" sz="1050" dirty="0">
              <a:solidFill>
                <a:schemeClr val="bg1">
                  <a:lumMod val="85000"/>
                </a:schemeClr>
              </a:solidFill>
            </a:endParaRPr>
          </a:p>
        </p:txBody>
      </p:sp>
      <p:sp>
        <p:nvSpPr>
          <p:cNvPr id="10" name="Rectángulo 9">
            <a:extLst>
              <a:ext uri="{FF2B5EF4-FFF2-40B4-BE49-F238E27FC236}">
                <a16:creationId xmlns:a16="http://schemas.microsoft.com/office/drawing/2014/main" id="{D1551716-CDD7-4665-90D6-EA38C49B4DB5}"/>
              </a:ext>
            </a:extLst>
          </p:cNvPr>
          <p:cNvSpPr/>
          <p:nvPr/>
        </p:nvSpPr>
        <p:spPr>
          <a:xfrm>
            <a:off x="2028092" y="2579077"/>
            <a:ext cx="697523" cy="105507"/>
          </a:xfrm>
          <a:prstGeom prst="rect">
            <a:avLst/>
          </a:prstGeom>
          <a:solidFill>
            <a:srgbClr val="EDECEC"/>
          </a:solidFill>
          <a:ln>
            <a:solidFill>
              <a:srgbClr val="ED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1" name="Rectángulo 10">
            <a:extLst>
              <a:ext uri="{FF2B5EF4-FFF2-40B4-BE49-F238E27FC236}">
                <a16:creationId xmlns:a16="http://schemas.microsoft.com/office/drawing/2014/main" id="{C465C7D9-14A0-4EB0-9DC3-4465CBCE093E}"/>
              </a:ext>
            </a:extLst>
          </p:cNvPr>
          <p:cNvSpPr/>
          <p:nvPr/>
        </p:nvSpPr>
        <p:spPr>
          <a:xfrm>
            <a:off x="7769853" y="1981201"/>
            <a:ext cx="697523" cy="105507"/>
          </a:xfrm>
          <a:prstGeom prst="rect">
            <a:avLst/>
          </a:prstGeom>
          <a:solidFill>
            <a:srgbClr val="2B3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2" name="Rectángulo 11">
            <a:extLst>
              <a:ext uri="{FF2B5EF4-FFF2-40B4-BE49-F238E27FC236}">
                <a16:creationId xmlns:a16="http://schemas.microsoft.com/office/drawing/2014/main" id="{2EA159AA-77EF-4740-A277-5301212FE0A9}"/>
              </a:ext>
            </a:extLst>
          </p:cNvPr>
          <p:cNvSpPr/>
          <p:nvPr/>
        </p:nvSpPr>
        <p:spPr>
          <a:xfrm>
            <a:off x="5207894" y="3241428"/>
            <a:ext cx="1040506" cy="20749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3" name="Flecha: a la derecha 12">
            <a:extLst>
              <a:ext uri="{FF2B5EF4-FFF2-40B4-BE49-F238E27FC236}">
                <a16:creationId xmlns:a16="http://schemas.microsoft.com/office/drawing/2014/main" id="{A0F7EACF-4B78-4D5E-BBD8-C6A7707F5F61}"/>
              </a:ext>
            </a:extLst>
          </p:cNvPr>
          <p:cNvSpPr/>
          <p:nvPr/>
        </p:nvSpPr>
        <p:spPr>
          <a:xfrm rot="8362246">
            <a:off x="1592333" y="3370210"/>
            <a:ext cx="497648" cy="156174"/>
          </a:xfrm>
          <a:prstGeom prst="rightArrow">
            <a:avLst>
              <a:gd name="adj1" fmla="val 28806"/>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Tree>
    <p:extLst>
      <p:ext uri="{BB962C8B-B14F-4D97-AF65-F5344CB8AC3E}">
        <p14:creationId xmlns:p14="http://schemas.microsoft.com/office/powerpoint/2010/main" val="12896494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1062BF8-720D-44A6-A308-88E837660ACF}"/>
              </a:ext>
            </a:extLst>
          </p:cNvPr>
          <p:cNvSpPr>
            <a:spLocks noGrp="1"/>
          </p:cNvSpPr>
          <p:nvPr>
            <p:ph type="sldNum" sz="quarter" idx="12"/>
          </p:nvPr>
        </p:nvSpPr>
        <p:spPr/>
        <p:txBody>
          <a:bodyPr/>
          <a:lstStyle/>
          <a:p>
            <a:fld id="{FFDC930C-D44D-4939-9B2C-4AAE0B8F9BB6}" type="slidenum">
              <a:rPr lang="es-UY" smtClean="0"/>
              <a:t>52</a:t>
            </a:fld>
            <a:endParaRPr lang="es-UY"/>
          </a:p>
        </p:txBody>
      </p:sp>
      <p:sp>
        <p:nvSpPr>
          <p:cNvPr id="8" name="CuadroTexto 7">
            <a:extLst>
              <a:ext uri="{FF2B5EF4-FFF2-40B4-BE49-F238E27FC236}">
                <a16:creationId xmlns:a16="http://schemas.microsoft.com/office/drawing/2014/main" id="{FAA5160A-1E4B-4747-869A-28AF2B23FCF2}"/>
              </a:ext>
            </a:extLst>
          </p:cNvPr>
          <p:cNvSpPr txBox="1"/>
          <p:nvPr/>
        </p:nvSpPr>
        <p:spPr>
          <a:xfrm>
            <a:off x="908114" y="541913"/>
            <a:ext cx="4936505" cy="461665"/>
          </a:xfrm>
          <a:prstGeom prst="rect">
            <a:avLst/>
          </a:prstGeom>
          <a:noFill/>
        </p:spPr>
        <p:txBody>
          <a:bodyPr wrap="square" rtlCol="0">
            <a:spAutoFit/>
          </a:bodyPr>
          <a:lstStyle/>
          <a:p>
            <a:r>
              <a:rPr lang="es-UY" sz="2400" b="1" dirty="0">
                <a:solidFill>
                  <a:schemeClr val="tx2">
                    <a:lumMod val="50000"/>
                  </a:schemeClr>
                </a:solidFill>
              </a:rPr>
              <a:t>5.3 CONSULTAR TRANSACCIONES</a:t>
            </a:r>
          </a:p>
        </p:txBody>
      </p:sp>
      <p:sp>
        <p:nvSpPr>
          <p:cNvPr id="2" name="Rectángulo 1">
            <a:extLst>
              <a:ext uri="{FF2B5EF4-FFF2-40B4-BE49-F238E27FC236}">
                <a16:creationId xmlns:a16="http://schemas.microsoft.com/office/drawing/2014/main" id="{91937727-5A60-458D-9E66-C084F01810F1}"/>
              </a:ext>
            </a:extLst>
          </p:cNvPr>
          <p:cNvSpPr/>
          <p:nvPr/>
        </p:nvSpPr>
        <p:spPr>
          <a:xfrm>
            <a:off x="807366" y="1103730"/>
            <a:ext cx="7685412" cy="646331"/>
          </a:xfrm>
          <a:prstGeom prst="rect">
            <a:avLst/>
          </a:prstGeom>
        </p:spPr>
        <p:txBody>
          <a:bodyPr wrap="square">
            <a:spAutoFit/>
          </a:bodyPr>
          <a:lstStyle/>
          <a:p>
            <a:r>
              <a:rPr lang="es-UY" dirty="0">
                <a:solidFill>
                  <a:schemeClr val="tx2">
                    <a:lumMod val="50000"/>
                  </a:schemeClr>
                </a:solidFill>
              </a:rPr>
              <a:t>Se muestra el histórico de las transacciones ordenados por fecha en que se creo la transacción, puede elegir filtros de búsqueda.</a:t>
            </a:r>
          </a:p>
        </p:txBody>
      </p:sp>
      <p:pic>
        <p:nvPicPr>
          <p:cNvPr id="6" name="Imagen 5">
            <a:extLst>
              <a:ext uri="{FF2B5EF4-FFF2-40B4-BE49-F238E27FC236}">
                <a16:creationId xmlns:a16="http://schemas.microsoft.com/office/drawing/2014/main" id="{4997FB98-69F5-4192-B10F-F4A3DEEE42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538" y="93648"/>
            <a:ext cx="830392" cy="448265"/>
          </a:xfrm>
          <a:prstGeom prst="rect">
            <a:avLst/>
          </a:prstGeom>
        </p:spPr>
      </p:pic>
      <p:pic>
        <p:nvPicPr>
          <p:cNvPr id="7" name="Imagen 6">
            <a:extLst>
              <a:ext uri="{FF2B5EF4-FFF2-40B4-BE49-F238E27FC236}">
                <a16:creationId xmlns:a16="http://schemas.microsoft.com/office/drawing/2014/main" id="{3A5FEB76-9B07-4568-AD35-6230F73ED9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4643" y="93648"/>
            <a:ext cx="1023398" cy="577498"/>
          </a:xfrm>
          <a:prstGeom prst="rect">
            <a:avLst/>
          </a:prstGeom>
          <a:effectLst>
            <a:outerShdw blurRad="50800" dist="38100" dir="2700000" algn="tl" rotWithShape="0">
              <a:prstClr val="black">
                <a:alpha val="40000"/>
              </a:prstClr>
            </a:outerShdw>
          </a:effectLst>
        </p:spPr>
      </p:pic>
      <p:pic>
        <p:nvPicPr>
          <p:cNvPr id="5" name="Imagen 4">
            <a:extLst>
              <a:ext uri="{FF2B5EF4-FFF2-40B4-BE49-F238E27FC236}">
                <a16:creationId xmlns:a16="http://schemas.microsoft.com/office/drawing/2014/main" id="{D7C41D9C-39FF-4D6C-99D4-F843C20328E6}"/>
              </a:ext>
            </a:extLst>
          </p:cNvPr>
          <p:cNvPicPr>
            <a:picLocks noChangeAspect="1"/>
          </p:cNvPicPr>
          <p:nvPr/>
        </p:nvPicPr>
        <p:blipFill>
          <a:blip r:embed="rId5"/>
          <a:stretch>
            <a:fillRect/>
          </a:stretch>
        </p:blipFill>
        <p:spPr>
          <a:xfrm>
            <a:off x="173059" y="1743953"/>
            <a:ext cx="8848684" cy="4244604"/>
          </a:xfrm>
          <a:prstGeom prst="rect">
            <a:avLst/>
          </a:prstGeom>
        </p:spPr>
      </p:pic>
      <p:sp>
        <p:nvSpPr>
          <p:cNvPr id="14" name="Rectángulo 13">
            <a:extLst>
              <a:ext uri="{FF2B5EF4-FFF2-40B4-BE49-F238E27FC236}">
                <a16:creationId xmlns:a16="http://schemas.microsoft.com/office/drawing/2014/main" id="{DCDF76B8-767B-41B5-8A5A-230F3F27CCC5}"/>
              </a:ext>
            </a:extLst>
          </p:cNvPr>
          <p:cNvSpPr/>
          <p:nvPr/>
        </p:nvSpPr>
        <p:spPr>
          <a:xfrm>
            <a:off x="167021" y="2870264"/>
            <a:ext cx="860047" cy="67258"/>
          </a:xfrm>
          <a:prstGeom prst="rect">
            <a:avLst/>
          </a:prstGeom>
          <a:solidFill>
            <a:srgbClr val="17171B">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UY" sz="700" dirty="0">
                <a:solidFill>
                  <a:schemeClr val="bg1">
                    <a:lumMod val="85000"/>
                  </a:schemeClr>
                </a:solidFill>
              </a:rPr>
              <a:t>Nombre_Apellido</a:t>
            </a:r>
            <a:endParaRPr lang="es-UY" sz="1050" dirty="0">
              <a:solidFill>
                <a:schemeClr val="bg1">
                  <a:lumMod val="85000"/>
                </a:schemeClr>
              </a:solidFill>
            </a:endParaRPr>
          </a:p>
        </p:txBody>
      </p:sp>
      <p:sp>
        <p:nvSpPr>
          <p:cNvPr id="15" name="Rectángulo 14">
            <a:extLst>
              <a:ext uri="{FF2B5EF4-FFF2-40B4-BE49-F238E27FC236}">
                <a16:creationId xmlns:a16="http://schemas.microsoft.com/office/drawing/2014/main" id="{7C9740E1-B2C3-46BF-8864-D7FAF2D3A9C8}"/>
              </a:ext>
            </a:extLst>
          </p:cNvPr>
          <p:cNvSpPr/>
          <p:nvPr/>
        </p:nvSpPr>
        <p:spPr>
          <a:xfrm>
            <a:off x="7795254" y="2015069"/>
            <a:ext cx="697523" cy="105507"/>
          </a:xfrm>
          <a:prstGeom prst="rect">
            <a:avLst/>
          </a:prstGeom>
          <a:solidFill>
            <a:srgbClr val="2B3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6" name="Rectángulo 15">
            <a:extLst>
              <a:ext uri="{FF2B5EF4-FFF2-40B4-BE49-F238E27FC236}">
                <a16:creationId xmlns:a16="http://schemas.microsoft.com/office/drawing/2014/main" id="{C4D1FD55-CCFA-4B66-8B48-34D850ABF595}"/>
              </a:ext>
            </a:extLst>
          </p:cNvPr>
          <p:cNvSpPr/>
          <p:nvPr/>
        </p:nvSpPr>
        <p:spPr>
          <a:xfrm>
            <a:off x="5410196" y="3615265"/>
            <a:ext cx="718821" cy="1041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UY" sz="800" dirty="0">
                <a:solidFill>
                  <a:srgbClr val="575757"/>
                </a:solidFill>
              </a:rPr>
              <a:t>Proveedor</a:t>
            </a:r>
            <a:endParaRPr lang="es-UY" sz="1200" dirty="0">
              <a:solidFill>
                <a:srgbClr val="575757"/>
              </a:solidFill>
            </a:endParaRPr>
          </a:p>
        </p:txBody>
      </p:sp>
      <p:sp>
        <p:nvSpPr>
          <p:cNvPr id="17" name="Rectángulo 16">
            <a:extLst>
              <a:ext uri="{FF2B5EF4-FFF2-40B4-BE49-F238E27FC236}">
                <a16:creationId xmlns:a16="http://schemas.microsoft.com/office/drawing/2014/main" id="{66AA810E-3BF4-4813-8CEA-F3096E706172}"/>
              </a:ext>
            </a:extLst>
          </p:cNvPr>
          <p:cNvSpPr/>
          <p:nvPr/>
        </p:nvSpPr>
        <p:spPr>
          <a:xfrm>
            <a:off x="6432549" y="3606798"/>
            <a:ext cx="797983" cy="1041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UY" sz="800" dirty="0">
                <a:solidFill>
                  <a:srgbClr val="575757"/>
                </a:solidFill>
              </a:rPr>
              <a:t>Supermercado</a:t>
            </a:r>
            <a:endParaRPr lang="es-UY" sz="1200" dirty="0">
              <a:solidFill>
                <a:srgbClr val="575757"/>
              </a:solidFill>
            </a:endParaRPr>
          </a:p>
        </p:txBody>
      </p:sp>
      <p:sp>
        <p:nvSpPr>
          <p:cNvPr id="18" name="Rectángulo 17">
            <a:extLst>
              <a:ext uri="{FF2B5EF4-FFF2-40B4-BE49-F238E27FC236}">
                <a16:creationId xmlns:a16="http://schemas.microsoft.com/office/drawing/2014/main" id="{FE5B32D8-1664-411A-BC77-C5E9410F4CF2}"/>
              </a:ext>
            </a:extLst>
          </p:cNvPr>
          <p:cNvSpPr/>
          <p:nvPr/>
        </p:nvSpPr>
        <p:spPr>
          <a:xfrm>
            <a:off x="5410194" y="3937002"/>
            <a:ext cx="718821" cy="1041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UY" sz="800" dirty="0">
                <a:solidFill>
                  <a:srgbClr val="575757"/>
                </a:solidFill>
              </a:rPr>
              <a:t>Proveedor</a:t>
            </a:r>
            <a:endParaRPr lang="es-UY" sz="1200" dirty="0">
              <a:solidFill>
                <a:srgbClr val="575757"/>
              </a:solidFill>
            </a:endParaRPr>
          </a:p>
        </p:txBody>
      </p:sp>
      <p:sp>
        <p:nvSpPr>
          <p:cNvPr id="19" name="Rectángulo 18">
            <a:extLst>
              <a:ext uri="{FF2B5EF4-FFF2-40B4-BE49-F238E27FC236}">
                <a16:creationId xmlns:a16="http://schemas.microsoft.com/office/drawing/2014/main" id="{98F89E77-BBA7-49FE-A1AD-C1FAA5F8D913}"/>
              </a:ext>
            </a:extLst>
          </p:cNvPr>
          <p:cNvSpPr/>
          <p:nvPr/>
        </p:nvSpPr>
        <p:spPr>
          <a:xfrm>
            <a:off x="6432547" y="3928535"/>
            <a:ext cx="797983" cy="1041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UY" sz="800" dirty="0">
                <a:solidFill>
                  <a:srgbClr val="575757"/>
                </a:solidFill>
              </a:rPr>
              <a:t>Supermercado</a:t>
            </a:r>
            <a:endParaRPr lang="es-UY" sz="1200" dirty="0">
              <a:solidFill>
                <a:srgbClr val="575757"/>
              </a:solidFill>
            </a:endParaRPr>
          </a:p>
        </p:txBody>
      </p:sp>
      <p:sp>
        <p:nvSpPr>
          <p:cNvPr id="20" name="Rectángulo 19">
            <a:extLst>
              <a:ext uri="{FF2B5EF4-FFF2-40B4-BE49-F238E27FC236}">
                <a16:creationId xmlns:a16="http://schemas.microsoft.com/office/drawing/2014/main" id="{0E02F9F2-B9FF-4C5C-B4DA-90EFA190272A}"/>
              </a:ext>
            </a:extLst>
          </p:cNvPr>
          <p:cNvSpPr/>
          <p:nvPr/>
        </p:nvSpPr>
        <p:spPr>
          <a:xfrm>
            <a:off x="5410193" y="4605865"/>
            <a:ext cx="718821" cy="1041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UY" sz="800" dirty="0">
                <a:solidFill>
                  <a:srgbClr val="575757"/>
                </a:solidFill>
              </a:rPr>
              <a:t>Proveedor</a:t>
            </a:r>
            <a:endParaRPr lang="es-UY" sz="1200" dirty="0">
              <a:solidFill>
                <a:srgbClr val="575757"/>
              </a:solidFill>
            </a:endParaRPr>
          </a:p>
        </p:txBody>
      </p:sp>
      <p:sp>
        <p:nvSpPr>
          <p:cNvPr id="21" name="Rectángulo 20">
            <a:extLst>
              <a:ext uri="{FF2B5EF4-FFF2-40B4-BE49-F238E27FC236}">
                <a16:creationId xmlns:a16="http://schemas.microsoft.com/office/drawing/2014/main" id="{38772937-5439-4D41-908B-DB6594640771}"/>
              </a:ext>
            </a:extLst>
          </p:cNvPr>
          <p:cNvSpPr/>
          <p:nvPr/>
        </p:nvSpPr>
        <p:spPr>
          <a:xfrm>
            <a:off x="6432546" y="4597398"/>
            <a:ext cx="797983" cy="1041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UY" sz="800" dirty="0">
                <a:solidFill>
                  <a:srgbClr val="575757"/>
                </a:solidFill>
              </a:rPr>
              <a:t>Supermercado</a:t>
            </a:r>
            <a:endParaRPr lang="es-UY" sz="1200" dirty="0">
              <a:solidFill>
                <a:srgbClr val="575757"/>
              </a:solidFill>
            </a:endParaRPr>
          </a:p>
        </p:txBody>
      </p:sp>
      <p:sp>
        <p:nvSpPr>
          <p:cNvPr id="22" name="Rectángulo 21">
            <a:extLst>
              <a:ext uri="{FF2B5EF4-FFF2-40B4-BE49-F238E27FC236}">
                <a16:creationId xmlns:a16="http://schemas.microsoft.com/office/drawing/2014/main" id="{849A0223-F302-4C4C-BA3B-889A9651D81D}"/>
              </a:ext>
            </a:extLst>
          </p:cNvPr>
          <p:cNvSpPr/>
          <p:nvPr/>
        </p:nvSpPr>
        <p:spPr>
          <a:xfrm>
            <a:off x="5370611" y="4266493"/>
            <a:ext cx="797983" cy="1041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UY" sz="800" dirty="0">
                <a:solidFill>
                  <a:srgbClr val="575757"/>
                </a:solidFill>
              </a:rPr>
              <a:t>Supermercado</a:t>
            </a:r>
            <a:endParaRPr lang="es-UY" sz="1200" dirty="0">
              <a:solidFill>
                <a:srgbClr val="575757"/>
              </a:solidFill>
            </a:endParaRPr>
          </a:p>
        </p:txBody>
      </p:sp>
      <p:sp>
        <p:nvSpPr>
          <p:cNvPr id="23" name="Rectángulo 22">
            <a:extLst>
              <a:ext uri="{FF2B5EF4-FFF2-40B4-BE49-F238E27FC236}">
                <a16:creationId xmlns:a16="http://schemas.microsoft.com/office/drawing/2014/main" id="{D82C5C5C-2F1D-48F6-A2B1-8DFCCA6ECD58}"/>
              </a:ext>
            </a:extLst>
          </p:cNvPr>
          <p:cNvSpPr/>
          <p:nvPr/>
        </p:nvSpPr>
        <p:spPr>
          <a:xfrm>
            <a:off x="6441013" y="4274259"/>
            <a:ext cx="718821" cy="1041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UY" sz="800" dirty="0">
                <a:solidFill>
                  <a:srgbClr val="575757"/>
                </a:solidFill>
              </a:rPr>
              <a:t>Proveedor</a:t>
            </a:r>
            <a:endParaRPr lang="es-UY" sz="1200" dirty="0">
              <a:solidFill>
                <a:srgbClr val="575757"/>
              </a:solidFill>
            </a:endParaRPr>
          </a:p>
        </p:txBody>
      </p:sp>
    </p:spTree>
    <p:extLst>
      <p:ext uri="{BB962C8B-B14F-4D97-AF65-F5344CB8AC3E}">
        <p14:creationId xmlns:p14="http://schemas.microsoft.com/office/powerpoint/2010/main" val="38271950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1062BF8-720D-44A6-A308-88E837660ACF}"/>
              </a:ext>
            </a:extLst>
          </p:cNvPr>
          <p:cNvSpPr>
            <a:spLocks noGrp="1"/>
          </p:cNvSpPr>
          <p:nvPr>
            <p:ph type="sldNum" sz="quarter" idx="12"/>
          </p:nvPr>
        </p:nvSpPr>
        <p:spPr/>
        <p:txBody>
          <a:bodyPr/>
          <a:lstStyle/>
          <a:p>
            <a:fld id="{FFDC930C-D44D-4939-9B2C-4AAE0B8F9BB6}" type="slidenum">
              <a:rPr lang="es-UY" smtClean="0"/>
              <a:t>53</a:t>
            </a:fld>
            <a:endParaRPr lang="es-UY"/>
          </a:p>
        </p:txBody>
      </p:sp>
      <p:sp>
        <p:nvSpPr>
          <p:cNvPr id="8" name="CuadroTexto 7">
            <a:extLst>
              <a:ext uri="{FF2B5EF4-FFF2-40B4-BE49-F238E27FC236}">
                <a16:creationId xmlns:a16="http://schemas.microsoft.com/office/drawing/2014/main" id="{FAA5160A-1E4B-4747-869A-28AF2B23FCF2}"/>
              </a:ext>
            </a:extLst>
          </p:cNvPr>
          <p:cNvSpPr txBox="1"/>
          <p:nvPr/>
        </p:nvSpPr>
        <p:spPr>
          <a:xfrm>
            <a:off x="908114" y="541913"/>
            <a:ext cx="4936505" cy="461665"/>
          </a:xfrm>
          <a:prstGeom prst="rect">
            <a:avLst/>
          </a:prstGeom>
          <a:noFill/>
        </p:spPr>
        <p:txBody>
          <a:bodyPr wrap="square" rtlCol="0">
            <a:spAutoFit/>
          </a:bodyPr>
          <a:lstStyle/>
          <a:p>
            <a:r>
              <a:rPr lang="es-UY" sz="2400" b="1" dirty="0">
                <a:solidFill>
                  <a:schemeClr val="tx2">
                    <a:lumMod val="50000"/>
                  </a:schemeClr>
                </a:solidFill>
              </a:rPr>
              <a:t>6. ESTADOS DE CUENTA</a:t>
            </a:r>
          </a:p>
        </p:txBody>
      </p:sp>
      <p:sp>
        <p:nvSpPr>
          <p:cNvPr id="2" name="Rectángulo 1">
            <a:extLst>
              <a:ext uri="{FF2B5EF4-FFF2-40B4-BE49-F238E27FC236}">
                <a16:creationId xmlns:a16="http://schemas.microsoft.com/office/drawing/2014/main" id="{91937727-5A60-458D-9E66-C084F01810F1}"/>
              </a:ext>
            </a:extLst>
          </p:cNvPr>
          <p:cNvSpPr/>
          <p:nvPr/>
        </p:nvSpPr>
        <p:spPr>
          <a:xfrm>
            <a:off x="807365" y="1546790"/>
            <a:ext cx="7707985" cy="3416320"/>
          </a:xfrm>
          <a:prstGeom prst="rect">
            <a:avLst/>
          </a:prstGeom>
        </p:spPr>
        <p:txBody>
          <a:bodyPr wrap="square">
            <a:spAutoFit/>
          </a:bodyPr>
          <a:lstStyle/>
          <a:p>
            <a:r>
              <a:rPr lang="es-UY" dirty="0">
                <a:solidFill>
                  <a:schemeClr val="tx2">
                    <a:lumMod val="50000"/>
                  </a:schemeClr>
                </a:solidFill>
              </a:rPr>
              <a:t>Esta función permite a los usuarios administradores y supervisores de todas las empresas consultar, para su “ecosistema” de empresas, quienes son sus deudores o acreedores según corresponda y cantidades consolidadas por empresa, detallado por ubicación (sucursal, centro de distribución, etc.).</a:t>
            </a:r>
          </a:p>
          <a:p>
            <a:endParaRPr lang="es-UY" dirty="0">
              <a:solidFill>
                <a:schemeClr val="tx2">
                  <a:lumMod val="50000"/>
                </a:schemeClr>
              </a:solidFill>
            </a:endParaRPr>
          </a:p>
          <a:p>
            <a:r>
              <a:rPr lang="es-UY" dirty="0">
                <a:solidFill>
                  <a:schemeClr val="tx2">
                    <a:lumMod val="50000"/>
                  </a:schemeClr>
                </a:solidFill>
              </a:rPr>
              <a:t>Cuando una empresa va a comenzar a utilizar este servicio “Gestión de Pallets” de la Aplicación Rondanet Logística, deberá establecer sus condiciones de deuda inicial con su proveedor y viceversa según corresponda. Si no existen deudas se establecerá valor “cero” como condición inicial. Si existe una deuda previa a la utilización del servicio, se debe crear una transacción que ajuste el estado de cuenta entre ambas partes.</a:t>
            </a:r>
          </a:p>
          <a:p>
            <a:endParaRPr lang="es-UY" dirty="0">
              <a:solidFill>
                <a:schemeClr val="tx2">
                  <a:lumMod val="50000"/>
                </a:schemeClr>
              </a:solidFill>
            </a:endParaRPr>
          </a:p>
        </p:txBody>
      </p:sp>
      <p:pic>
        <p:nvPicPr>
          <p:cNvPr id="5" name="Imagen 4">
            <a:extLst>
              <a:ext uri="{FF2B5EF4-FFF2-40B4-BE49-F238E27FC236}">
                <a16:creationId xmlns:a16="http://schemas.microsoft.com/office/drawing/2014/main" id="{FEF937A4-59F9-4DF5-91BA-0439A2F460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538" y="93648"/>
            <a:ext cx="830392" cy="448265"/>
          </a:xfrm>
          <a:prstGeom prst="rect">
            <a:avLst/>
          </a:prstGeom>
        </p:spPr>
      </p:pic>
      <p:pic>
        <p:nvPicPr>
          <p:cNvPr id="6" name="Imagen 5">
            <a:extLst>
              <a:ext uri="{FF2B5EF4-FFF2-40B4-BE49-F238E27FC236}">
                <a16:creationId xmlns:a16="http://schemas.microsoft.com/office/drawing/2014/main" id="{E6AA93BD-1D8D-4DC6-8885-7E3A5A7AB6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4643" y="93648"/>
            <a:ext cx="1023398" cy="57749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130375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1062BF8-720D-44A6-A308-88E837660ACF}"/>
              </a:ext>
            </a:extLst>
          </p:cNvPr>
          <p:cNvSpPr>
            <a:spLocks noGrp="1"/>
          </p:cNvSpPr>
          <p:nvPr>
            <p:ph type="sldNum" sz="quarter" idx="12"/>
          </p:nvPr>
        </p:nvSpPr>
        <p:spPr/>
        <p:txBody>
          <a:bodyPr/>
          <a:lstStyle/>
          <a:p>
            <a:fld id="{FFDC930C-D44D-4939-9B2C-4AAE0B8F9BB6}" type="slidenum">
              <a:rPr lang="es-UY" smtClean="0"/>
              <a:t>54</a:t>
            </a:fld>
            <a:endParaRPr lang="es-UY"/>
          </a:p>
        </p:txBody>
      </p:sp>
      <p:sp>
        <p:nvSpPr>
          <p:cNvPr id="8" name="CuadroTexto 7">
            <a:extLst>
              <a:ext uri="{FF2B5EF4-FFF2-40B4-BE49-F238E27FC236}">
                <a16:creationId xmlns:a16="http://schemas.microsoft.com/office/drawing/2014/main" id="{FAA5160A-1E4B-4747-869A-28AF2B23FCF2}"/>
              </a:ext>
            </a:extLst>
          </p:cNvPr>
          <p:cNvSpPr txBox="1"/>
          <p:nvPr/>
        </p:nvSpPr>
        <p:spPr>
          <a:xfrm>
            <a:off x="908114" y="541913"/>
            <a:ext cx="4936505" cy="461665"/>
          </a:xfrm>
          <a:prstGeom prst="rect">
            <a:avLst/>
          </a:prstGeom>
          <a:noFill/>
        </p:spPr>
        <p:txBody>
          <a:bodyPr wrap="square" rtlCol="0">
            <a:spAutoFit/>
          </a:bodyPr>
          <a:lstStyle/>
          <a:p>
            <a:r>
              <a:rPr lang="es-UY" sz="2400" b="1" dirty="0">
                <a:solidFill>
                  <a:schemeClr val="tx2">
                    <a:lumMod val="50000"/>
                  </a:schemeClr>
                </a:solidFill>
              </a:rPr>
              <a:t>6. ESTADOS DE CUENTA</a:t>
            </a:r>
          </a:p>
        </p:txBody>
      </p:sp>
      <p:sp>
        <p:nvSpPr>
          <p:cNvPr id="2" name="Rectángulo 1">
            <a:extLst>
              <a:ext uri="{FF2B5EF4-FFF2-40B4-BE49-F238E27FC236}">
                <a16:creationId xmlns:a16="http://schemas.microsoft.com/office/drawing/2014/main" id="{91937727-5A60-458D-9E66-C084F01810F1}"/>
              </a:ext>
            </a:extLst>
          </p:cNvPr>
          <p:cNvSpPr/>
          <p:nvPr/>
        </p:nvSpPr>
        <p:spPr>
          <a:xfrm>
            <a:off x="807365" y="1103730"/>
            <a:ext cx="7707985" cy="1200329"/>
          </a:xfrm>
          <a:prstGeom prst="rect">
            <a:avLst/>
          </a:prstGeom>
        </p:spPr>
        <p:txBody>
          <a:bodyPr wrap="square">
            <a:spAutoFit/>
          </a:bodyPr>
          <a:lstStyle/>
          <a:p>
            <a:r>
              <a:rPr lang="es-UY" dirty="0">
                <a:solidFill>
                  <a:schemeClr val="tx2">
                    <a:lumMod val="50000"/>
                  </a:schemeClr>
                </a:solidFill>
              </a:rPr>
              <a:t>Para acceder al estado de cuenta (con usuario supervisor o administrador de cualquier empresa) se deben seguir los siguientes pasos:</a:t>
            </a:r>
            <a:endParaRPr lang="es-UY" dirty="0">
              <a:solidFill>
                <a:srgbClr val="FF0000"/>
              </a:solidFill>
            </a:endParaRPr>
          </a:p>
          <a:p>
            <a:endParaRPr lang="es-UY" dirty="0">
              <a:solidFill>
                <a:schemeClr val="tx2">
                  <a:lumMod val="50000"/>
                </a:schemeClr>
              </a:solidFill>
            </a:endParaRPr>
          </a:p>
          <a:p>
            <a:endParaRPr lang="es-UY" dirty="0">
              <a:solidFill>
                <a:schemeClr val="tx2">
                  <a:lumMod val="50000"/>
                </a:schemeClr>
              </a:solidFill>
            </a:endParaRPr>
          </a:p>
        </p:txBody>
      </p:sp>
      <p:pic>
        <p:nvPicPr>
          <p:cNvPr id="6" name="Imagen 5">
            <a:extLst>
              <a:ext uri="{FF2B5EF4-FFF2-40B4-BE49-F238E27FC236}">
                <a16:creationId xmlns:a16="http://schemas.microsoft.com/office/drawing/2014/main" id="{1FF65C34-8A2F-4D12-9D18-215A5B461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538" y="93648"/>
            <a:ext cx="830392" cy="448265"/>
          </a:xfrm>
          <a:prstGeom prst="rect">
            <a:avLst/>
          </a:prstGeom>
        </p:spPr>
      </p:pic>
      <p:pic>
        <p:nvPicPr>
          <p:cNvPr id="7" name="Imagen 6">
            <a:extLst>
              <a:ext uri="{FF2B5EF4-FFF2-40B4-BE49-F238E27FC236}">
                <a16:creationId xmlns:a16="http://schemas.microsoft.com/office/drawing/2014/main" id="{8BA2CA6B-FA59-43A3-952B-6205B2B008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4643" y="93648"/>
            <a:ext cx="1023398" cy="577498"/>
          </a:xfrm>
          <a:prstGeom prst="rect">
            <a:avLst/>
          </a:prstGeom>
          <a:effectLst>
            <a:outerShdw blurRad="50800" dist="38100" dir="2700000" algn="tl" rotWithShape="0">
              <a:prstClr val="black">
                <a:alpha val="40000"/>
              </a:prstClr>
            </a:outerShdw>
          </a:effectLst>
        </p:spPr>
      </p:pic>
      <p:pic>
        <p:nvPicPr>
          <p:cNvPr id="9" name="Imagen 8">
            <a:extLst>
              <a:ext uri="{FF2B5EF4-FFF2-40B4-BE49-F238E27FC236}">
                <a16:creationId xmlns:a16="http://schemas.microsoft.com/office/drawing/2014/main" id="{BECB2B53-D53D-447B-8B5F-91817E873DD3}"/>
              </a:ext>
            </a:extLst>
          </p:cNvPr>
          <p:cNvPicPr>
            <a:picLocks noChangeAspect="1"/>
          </p:cNvPicPr>
          <p:nvPr/>
        </p:nvPicPr>
        <p:blipFill>
          <a:blip r:embed="rId5"/>
          <a:stretch>
            <a:fillRect/>
          </a:stretch>
        </p:blipFill>
        <p:spPr>
          <a:xfrm>
            <a:off x="198071" y="1754695"/>
            <a:ext cx="8792195" cy="4721226"/>
          </a:xfrm>
          <a:prstGeom prst="rect">
            <a:avLst/>
          </a:prstGeom>
        </p:spPr>
      </p:pic>
      <p:sp>
        <p:nvSpPr>
          <p:cNvPr id="10" name="Rectángulo 9">
            <a:extLst>
              <a:ext uri="{FF2B5EF4-FFF2-40B4-BE49-F238E27FC236}">
                <a16:creationId xmlns:a16="http://schemas.microsoft.com/office/drawing/2014/main" id="{3BA4E191-BB93-4081-9171-14DE340E8650}"/>
              </a:ext>
            </a:extLst>
          </p:cNvPr>
          <p:cNvSpPr/>
          <p:nvPr/>
        </p:nvSpPr>
        <p:spPr>
          <a:xfrm>
            <a:off x="192422" y="2878730"/>
            <a:ext cx="860047" cy="67258"/>
          </a:xfrm>
          <a:prstGeom prst="rect">
            <a:avLst/>
          </a:prstGeom>
          <a:solidFill>
            <a:srgbClr val="17171B">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UY" sz="700" dirty="0">
                <a:solidFill>
                  <a:schemeClr val="bg1">
                    <a:lumMod val="85000"/>
                  </a:schemeClr>
                </a:solidFill>
              </a:rPr>
              <a:t>Nombre_Apellido</a:t>
            </a:r>
            <a:endParaRPr lang="es-UY" sz="1050" dirty="0">
              <a:solidFill>
                <a:schemeClr val="bg1">
                  <a:lumMod val="85000"/>
                </a:schemeClr>
              </a:solidFill>
            </a:endParaRPr>
          </a:p>
        </p:txBody>
      </p:sp>
      <p:sp>
        <p:nvSpPr>
          <p:cNvPr id="11" name="Rectángulo 10">
            <a:extLst>
              <a:ext uri="{FF2B5EF4-FFF2-40B4-BE49-F238E27FC236}">
                <a16:creationId xmlns:a16="http://schemas.microsoft.com/office/drawing/2014/main" id="{F685F085-5B42-4AE3-96FC-F7D64FE22540}"/>
              </a:ext>
            </a:extLst>
          </p:cNvPr>
          <p:cNvSpPr/>
          <p:nvPr/>
        </p:nvSpPr>
        <p:spPr>
          <a:xfrm>
            <a:off x="2019625" y="2629878"/>
            <a:ext cx="697523" cy="105507"/>
          </a:xfrm>
          <a:prstGeom prst="rect">
            <a:avLst/>
          </a:prstGeom>
          <a:solidFill>
            <a:srgbClr val="EDECEC"/>
          </a:solidFill>
          <a:ln>
            <a:solidFill>
              <a:srgbClr val="ED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2" name="Rectángulo 11">
            <a:extLst>
              <a:ext uri="{FF2B5EF4-FFF2-40B4-BE49-F238E27FC236}">
                <a16:creationId xmlns:a16="http://schemas.microsoft.com/office/drawing/2014/main" id="{06678122-5679-4B17-952A-57551962A325}"/>
              </a:ext>
            </a:extLst>
          </p:cNvPr>
          <p:cNvSpPr/>
          <p:nvPr/>
        </p:nvSpPr>
        <p:spPr>
          <a:xfrm>
            <a:off x="7761386" y="2032002"/>
            <a:ext cx="697523" cy="105507"/>
          </a:xfrm>
          <a:prstGeom prst="rect">
            <a:avLst/>
          </a:prstGeom>
          <a:solidFill>
            <a:srgbClr val="2B3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3" name="Rectángulo 12">
            <a:extLst>
              <a:ext uri="{FF2B5EF4-FFF2-40B4-BE49-F238E27FC236}">
                <a16:creationId xmlns:a16="http://schemas.microsoft.com/office/drawing/2014/main" id="{8410843D-9B00-4ED0-9F65-818CFE3CA2C4}"/>
              </a:ext>
            </a:extLst>
          </p:cNvPr>
          <p:cNvSpPr/>
          <p:nvPr/>
        </p:nvSpPr>
        <p:spPr>
          <a:xfrm>
            <a:off x="5174025" y="3673231"/>
            <a:ext cx="1116707" cy="17910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4" name="Flecha: a la derecha 13">
            <a:extLst>
              <a:ext uri="{FF2B5EF4-FFF2-40B4-BE49-F238E27FC236}">
                <a16:creationId xmlns:a16="http://schemas.microsoft.com/office/drawing/2014/main" id="{E45AA357-C6D3-4CED-8DC6-DE5644CEFC95}"/>
              </a:ext>
            </a:extLst>
          </p:cNvPr>
          <p:cNvSpPr/>
          <p:nvPr/>
        </p:nvSpPr>
        <p:spPr>
          <a:xfrm rot="8362246">
            <a:off x="1583866" y="3421011"/>
            <a:ext cx="497648" cy="156174"/>
          </a:xfrm>
          <a:prstGeom prst="rightArrow">
            <a:avLst>
              <a:gd name="adj1" fmla="val 28806"/>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Tree>
    <p:extLst>
      <p:ext uri="{BB962C8B-B14F-4D97-AF65-F5344CB8AC3E}">
        <p14:creationId xmlns:p14="http://schemas.microsoft.com/office/powerpoint/2010/main" val="37899592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1062BF8-720D-44A6-A308-88E837660ACF}"/>
              </a:ext>
            </a:extLst>
          </p:cNvPr>
          <p:cNvSpPr>
            <a:spLocks noGrp="1"/>
          </p:cNvSpPr>
          <p:nvPr>
            <p:ph type="sldNum" sz="quarter" idx="12"/>
          </p:nvPr>
        </p:nvSpPr>
        <p:spPr/>
        <p:txBody>
          <a:bodyPr/>
          <a:lstStyle/>
          <a:p>
            <a:fld id="{FFDC930C-D44D-4939-9B2C-4AAE0B8F9BB6}" type="slidenum">
              <a:rPr lang="es-UY" smtClean="0"/>
              <a:t>55</a:t>
            </a:fld>
            <a:endParaRPr lang="es-UY"/>
          </a:p>
        </p:txBody>
      </p:sp>
      <p:sp>
        <p:nvSpPr>
          <p:cNvPr id="8" name="CuadroTexto 7">
            <a:extLst>
              <a:ext uri="{FF2B5EF4-FFF2-40B4-BE49-F238E27FC236}">
                <a16:creationId xmlns:a16="http://schemas.microsoft.com/office/drawing/2014/main" id="{FAA5160A-1E4B-4747-869A-28AF2B23FCF2}"/>
              </a:ext>
            </a:extLst>
          </p:cNvPr>
          <p:cNvSpPr txBox="1"/>
          <p:nvPr/>
        </p:nvSpPr>
        <p:spPr>
          <a:xfrm>
            <a:off x="908114" y="541913"/>
            <a:ext cx="4936505" cy="461665"/>
          </a:xfrm>
          <a:prstGeom prst="rect">
            <a:avLst/>
          </a:prstGeom>
          <a:noFill/>
        </p:spPr>
        <p:txBody>
          <a:bodyPr wrap="square" rtlCol="0">
            <a:spAutoFit/>
          </a:bodyPr>
          <a:lstStyle/>
          <a:p>
            <a:r>
              <a:rPr lang="es-UY" sz="2400" b="1" dirty="0">
                <a:solidFill>
                  <a:schemeClr val="tx2">
                    <a:lumMod val="50000"/>
                  </a:schemeClr>
                </a:solidFill>
              </a:rPr>
              <a:t>6. ESTADOS DE CUENTA</a:t>
            </a:r>
          </a:p>
        </p:txBody>
      </p:sp>
      <p:sp>
        <p:nvSpPr>
          <p:cNvPr id="2" name="Rectángulo 1">
            <a:extLst>
              <a:ext uri="{FF2B5EF4-FFF2-40B4-BE49-F238E27FC236}">
                <a16:creationId xmlns:a16="http://schemas.microsoft.com/office/drawing/2014/main" id="{91937727-5A60-458D-9E66-C084F01810F1}"/>
              </a:ext>
            </a:extLst>
          </p:cNvPr>
          <p:cNvSpPr/>
          <p:nvPr/>
        </p:nvSpPr>
        <p:spPr>
          <a:xfrm>
            <a:off x="423333" y="1010593"/>
            <a:ext cx="8415867" cy="923330"/>
          </a:xfrm>
          <a:prstGeom prst="rect">
            <a:avLst/>
          </a:prstGeom>
        </p:spPr>
        <p:txBody>
          <a:bodyPr wrap="square">
            <a:spAutoFit/>
          </a:bodyPr>
          <a:lstStyle/>
          <a:p>
            <a:r>
              <a:rPr lang="es-UY" dirty="0">
                <a:solidFill>
                  <a:schemeClr val="tx2">
                    <a:lumMod val="50000"/>
                  </a:schemeClr>
                </a:solidFill>
              </a:rPr>
              <a:t>Este menú cambia según se visualice como Proveedor, Cliente o Transportista, en estos dos últimos casos verán “acreedores”, para el caso que se visualice como Proveedor serán “deudores”. Se puede exportar el estado de cuenta en formato Excel.</a:t>
            </a:r>
          </a:p>
        </p:txBody>
      </p:sp>
      <p:pic>
        <p:nvPicPr>
          <p:cNvPr id="6" name="Imagen 5">
            <a:extLst>
              <a:ext uri="{FF2B5EF4-FFF2-40B4-BE49-F238E27FC236}">
                <a16:creationId xmlns:a16="http://schemas.microsoft.com/office/drawing/2014/main" id="{1FF65C34-8A2F-4D12-9D18-215A5B461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538" y="93648"/>
            <a:ext cx="830392" cy="448265"/>
          </a:xfrm>
          <a:prstGeom prst="rect">
            <a:avLst/>
          </a:prstGeom>
        </p:spPr>
      </p:pic>
      <p:pic>
        <p:nvPicPr>
          <p:cNvPr id="7" name="Imagen 6">
            <a:extLst>
              <a:ext uri="{FF2B5EF4-FFF2-40B4-BE49-F238E27FC236}">
                <a16:creationId xmlns:a16="http://schemas.microsoft.com/office/drawing/2014/main" id="{8BA2CA6B-FA59-43A3-952B-6205B2B008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4643" y="93648"/>
            <a:ext cx="1023398" cy="577498"/>
          </a:xfrm>
          <a:prstGeom prst="rect">
            <a:avLst/>
          </a:prstGeom>
          <a:effectLst>
            <a:outerShdw blurRad="50800" dist="38100" dir="2700000" algn="tl" rotWithShape="0">
              <a:prstClr val="black">
                <a:alpha val="40000"/>
              </a:prstClr>
            </a:outerShdw>
          </a:effectLst>
        </p:spPr>
      </p:pic>
      <p:pic>
        <p:nvPicPr>
          <p:cNvPr id="3" name="Imagen 2">
            <a:extLst>
              <a:ext uri="{FF2B5EF4-FFF2-40B4-BE49-F238E27FC236}">
                <a16:creationId xmlns:a16="http://schemas.microsoft.com/office/drawing/2014/main" id="{A229F859-2780-48D7-B658-F62B19076588}"/>
              </a:ext>
            </a:extLst>
          </p:cNvPr>
          <p:cNvPicPr>
            <a:picLocks noChangeAspect="1"/>
          </p:cNvPicPr>
          <p:nvPr/>
        </p:nvPicPr>
        <p:blipFill>
          <a:blip r:embed="rId5"/>
          <a:stretch>
            <a:fillRect/>
          </a:stretch>
        </p:blipFill>
        <p:spPr>
          <a:xfrm>
            <a:off x="102287" y="1926416"/>
            <a:ext cx="8956354" cy="4314911"/>
          </a:xfrm>
          <a:prstGeom prst="rect">
            <a:avLst/>
          </a:prstGeom>
        </p:spPr>
      </p:pic>
      <p:sp>
        <p:nvSpPr>
          <p:cNvPr id="15" name="Flecha: a la derecha 14">
            <a:extLst>
              <a:ext uri="{FF2B5EF4-FFF2-40B4-BE49-F238E27FC236}">
                <a16:creationId xmlns:a16="http://schemas.microsoft.com/office/drawing/2014/main" id="{B5810FF4-0B2E-4A13-88B9-2818AF1D05C2}"/>
              </a:ext>
            </a:extLst>
          </p:cNvPr>
          <p:cNvSpPr/>
          <p:nvPr/>
        </p:nvSpPr>
        <p:spPr>
          <a:xfrm rot="2890223">
            <a:off x="7889948" y="2771659"/>
            <a:ext cx="497648" cy="156174"/>
          </a:xfrm>
          <a:prstGeom prst="rightArrow">
            <a:avLst>
              <a:gd name="adj1" fmla="val 28806"/>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7" name="Rectángulo 16">
            <a:extLst>
              <a:ext uri="{FF2B5EF4-FFF2-40B4-BE49-F238E27FC236}">
                <a16:creationId xmlns:a16="http://schemas.microsoft.com/office/drawing/2014/main" id="{46A69CA2-64F8-4EC8-8D91-824513D1855C}"/>
              </a:ext>
            </a:extLst>
          </p:cNvPr>
          <p:cNvSpPr/>
          <p:nvPr/>
        </p:nvSpPr>
        <p:spPr>
          <a:xfrm>
            <a:off x="99288" y="3073468"/>
            <a:ext cx="860047" cy="67258"/>
          </a:xfrm>
          <a:prstGeom prst="rect">
            <a:avLst/>
          </a:prstGeom>
          <a:solidFill>
            <a:srgbClr val="17171B">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UY" sz="700" dirty="0">
                <a:solidFill>
                  <a:schemeClr val="bg1">
                    <a:lumMod val="85000"/>
                  </a:schemeClr>
                </a:solidFill>
              </a:rPr>
              <a:t>Nombre_Apellido</a:t>
            </a:r>
            <a:endParaRPr lang="es-UY" sz="1050" dirty="0">
              <a:solidFill>
                <a:schemeClr val="bg1">
                  <a:lumMod val="85000"/>
                </a:schemeClr>
              </a:solidFill>
            </a:endParaRPr>
          </a:p>
        </p:txBody>
      </p:sp>
      <p:sp>
        <p:nvSpPr>
          <p:cNvPr id="18" name="Rectángulo 17">
            <a:extLst>
              <a:ext uri="{FF2B5EF4-FFF2-40B4-BE49-F238E27FC236}">
                <a16:creationId xmlns:a16="http://schemas.microsoft.com/office/drawing/2014/main" id="{3025CA69-63B9-4F27-8219-A6D3D8041239}"/>
              </a:ext>
            </a:extLst>
          </p:cNvPr>
          <p:cNvSpPr/>
          <p:nvPr/>
        </p:nvSpPr>
        <p:spPr>
          <a:xfrm>
            <a:off x="7922255" y="2218273"/>
            <a:ext cx="697523" cy="105507"/>
          </a:xfrm>
          <a:prstGeom prst="rect">
            <a:avLst/>
          </a:prstGeom>
          <a:solidFill>
            <a:srgbClr val="2B3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9" name="Rectángulo 18">
            <a:extLst>
              <a:ext uri="{FF2B5EF4-FFF2-40B4-BE49-F238E27FC236}">
                <a16:creationId xmlns:a16="http://schemas.microsoft.com/office/drawing/2014/main" id="{A49EDDB2-9A9A-4848-9FAD-2499A32D766F}"/>
              </a:ext>
            </a:extLst>
          </p:cNvPr>
          <p:cNvSpPr/>
          <p:nvPr/>
        </p:nvSpPr>
        <p:spPr>
          <a:xfrm>
            <a:off x="1911347" y="4048734"/>
            <a:ext cx="797983" cy="1041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UY" sz="800" dirty="0">
                <a:solidFill>
                  <a:srgbClr val="575757"/>
                </a:solidFill>
              </a:rPr>
              <a:t>Supermercado</a:t>
            </a:r>
            <a:endParaRPr lang="es-UY" sz="1200" dirty="0">
              <a:solidFill>
                <a:srgbClr val="575757"/>
              </a:solidFill>
            </a:endParaRPr>
          </a:p>
        </p:txBody>
      </p:sp>
      <p:sp>
        <p:nvSpPr>
          <p:cNvPr id="20" name="Rectángulo 19">
            <a:extLst>
              <a:ext uri="{FF2B5EF4-FFF2-40B4-BE49-F238E27FC236}">
                <a16:creationId xmlns:a16="http://schemas.microsoft.com/office/drawing/2014/main" id="{EDEAC75B-8EA6-42F2-AEB6-78990C879422}"/>
              </a:ext>
            </a:extLst>
          </p:cNvPr>
          <p:cNvSpPr/>
          <p:nvPr/>
        </p:nvSpPr>
        <p:spPr>
          <a:xfrm>
            <a:off x="1902878" y="4378936"/>
            <a:ext cx="797983" cy="1041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UY" sz="800" dirty="0">
                <a:solidFill>
                  <a:srgbClr val="575757"/>
                </a:solidFill>
              </a:rPr>
              <a:t>Supermercado</a:t>
            </a:r>
            <a:endParaRPr lang="es-UY" sz="1200" dirty="0">
              <a:solidFill>
                <a:srgbClr val="575757"/>
              </a:solidFill>
            </a:endParaRPr>
          </a:p>
        </p:txBody>
      </p:sp>
      <p:sp>
        <p:nvSpPr>
          <p:cNvPr id="21" name="Rectángulo 20">
            <a:extLst>
              <a:ext uri="{FF2B5EF4-FFF2-40B4-BE49-F238E27FC236}">
                <a16:creationId xmlns:a16="http://schemas.microsoft.com/office/drawing/2014/main" id="{41DE1540-3A55-49D4-9C84-A7AAA331EDEA}"/>
              </a:ext>
            </a:extLst>
          </p:cNvPr>
          <p:cNvSpPr/>
          <p:nvPr/>
        </p:nvSpPr>
        <p:spPr>
          <a:xfrm>
            <a:off x="1902877" y="4709138"/>
            <a:ext cx="797983" cy="1041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UY" sz="800" dirty="0">
                <a:solidFill>
                  <a:srgbClr val="575757"/>
                </a:solidFill>
              </a:rPr>
              <a:t>Transporte SA</a:t>
            </a:r>
            <a:endParaRPr lang="es-UY" sz="1200" dirty="0">
              <a:solidFill>
                <a:srgbClr val="575757"/>
              </a:solidFill>
            </a:endParaRPr>
          </a:p>
        </p:txBody>
      </p:sp>
      <p:sp>
        <p:nvSpPr>
          <p:cNvPr id="22" name="Flecha: a la derecha 21">
            <a:extLst>
              <a:ext uri="{FF2B5EF4-FFF2-40B4-BE49-F238E27FC236}">
                <a16:creationId xmlns:a16="http://schemas.microsoft.com/office/drawing/2014/main" id="{4D84C709-E30D-4360-A68F-6287CC19D5D2}"/>
              </a:ext>
            </a:extLst>
          </p:cNvPr>
          <p:cNvSpPr/>
          <p:nvPr/>
        </p:nvSpPr>
        <p:spPr>
          <a:xfrm rot="8832429">
            <a:off x="7813063" y="4483425"/>
            <a:ext cx="497648" cy="156174"/>
          </a:xfrm>
          <a:prstGeom prst="rightArrow">
            <a:avLst>
              <a:gd name="adj1" fmla="val 28806"/>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Tree>
    <p:extLst>
      <p:ext uri="{BB962C8B-B14F-4D97-AF65-F5344CB8AC3E}">
        <p14:creationId xmlns:p14="http://schemas.microsoft.com/office/powerpoint/2010/main" val="24244865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1062BF8-720D-44A6-A308-88E837660ACF}"/>
              </a:ext>
            </a:extLst>
          </p:cNvPr>
          <p:cNvSpPr>
            <a:spLocks noGrp="1"/>
          </p:cNvSpPr>
          <p:nvPr>
            <p:ph type="sldNum" sz="quarter" idx="12"/>
          </p:nvPr>
        </p:nvSpPr>
        <p:spPr/>
        <p:txBody>
          <a:bodyPr/>
          <a:lstStyle/>
          <a:p>
            <a:fld id="{FFDC930C-D44D-4939-9B2C-4AAE0B8F9BB6}" type="slidenum">
              <a:rPr lang="es-UY" smtClean="0"/>
              <a:t>56</a:t>
            </a:fld>
            <a:endParaRPr lang="es-UY"/>
          </a:p>
        </p:txBody>
      </p:sp>
      <p:sp>
        <p:nvSpPr>
          <p:cNvPr id="8" name="CuadroTexto 7">
            <a:extLst>
              <a:ext uri="{FF2B5EF4-FFF2-40B4-BE49-F238E27FC236}">
                <a16:creationId xmlns:a16="http://schemas.microsoft.com/office/drawing/2014/main" id="{FAA5160A-1E4B-4747-869A-28AF2B23FCF2}"/>
              </a:ext>
            </a:extLst>
          </p:cNvPr>
          <p:cNvSpPr txBox="1"/>
          <p:nvPr/>
        </p:nvSpPr>
        <p:spPr>
          <a:xfrm>
            <a:off x="908114" y="541913"/>
            <a:ext cx="4936505" cy="461665"/>
          </a:xfrm>
          <a:prstGeom prst="rect">
            <a:avLst/>
          </a:prstGeom>
          <a:noFill/>
        </p:spPr>
        <p:txBody>
          <a:bodyPr wrap="square" rtlCol="0">
            <a:spAutoFit/>
          </a:bodyPr>
          <a:lstStyle/>
          <a:p>
            <a:r>
              <a:rPr lang="es-UY" sz="2400" b="1" dirty="0">
                <a:solidFill>
                  <a:schemeClr val="tx2">
                    <a:lumMod val="50000"/>
                  </a:schemeClr>
                </a:solidFill>
              </a:rPr>
              <a:t>6. ESTADOS DE CUENTA</a:t>
            </a:r>
          </a:p>
        </p:txBody>
      </p:sp>
      <p:sp>
        <p:nvSpPr>
          <p:cNvPr id="2" name="Rectángulo 1">
            <a:extLst>
              <a:ext uri="{FF2B5EF4-FFF2-40B4-BE49-F238E27FC236}">
                <a16:creationId xmlns:a16="http://schemas.microsoft.com/office/drawing/2014/main" id="{91937727-5A60-458D-9E66-C084F01810F1}"/>
              </a:ext>
            </a:extLst>
          </p:cNvPr>
          <p:cNvSpPr/>
          <p:nvPr/>
        </p:nvSpPr>
        <p:spPr>
          <a:xfrm>
            <a:off x="423333" y="1010593"/>
            <a:ext cx="8415867" cy="923330"/>
          </a:xfrm>
          <a:prstGeom prst="rect">
            <a:avLst/>
          </a:prstGeom>
        </p:spPr>
        <p:txBody>
          <a:bodyPr wrap="square">
            <a:spAutoFit/>
          </a:bodyPr>
          <a:lstStyle/>
          <a:p>
            <a:r>
              <a:rPr lang="es-UY" dirty="0">
                <a:solidFill>
                  <a:schemeClr val="tx2">
                    <a:lumMod val="50000"/>
                  </a:schemeClr>
                </a:solidFill>
              </a:rPr>
              <a:t>Desde este menú los Proveedores podrán realizar ajustes administrativos de las deudas de sus clientes y transportistas mediante el botón “Ajustes”. El mismo quedará registrado y visible para las empresas involucradas.</a:t>
            </a:r>
          </a:p>
        </p:txBody>
      </p:sp>
      <p:pic>
        <p:nvPicPr>
          <p:cNvPr id="6" name="Imagen 5">
            <a:extLst>
              <a:ext uri="{FF2B5EF4-FFF2-40B4-BE49-F238E27FC236}">
                <a16:creationId xmlns:a16="http://schemas.microsoft.com/office/drawing/2014/main" id="{1FF65C34-8A2F-4D12-9D18-215A5B461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538" y="93648"/>
            <a:ext cx="830392" cy="448265"/>
          </a:xfrm>
          <a:prstGeom prst="rect">
            <a:avLst/>
          </a:prstGeom>
        </p:spPr>
      </p:pic>
      <p:pic>
        <p:nvPicPr>
          <p:cNvPr id="7" name="Imagen 6">
            <a:extLst>
              <a:ext uri="{FF2B5EF4-FFF2-40B4-BE49-F238E27FC236}">
                <a16:creationId xmlns:a16="http://schemas.microsoft.com/office/drawing/2014/main" id="{8BA2CA6B-FA59-43A3-952B-6205B2B008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4643" y="93648"/>
            <a:ext cx="1023398" cy="577498"/>
          </a:xfrm>
          <a:prstGeom prst="rect">
            <a:avLst/>
          </a:prstGeom>
          <a:effectLst>
            <a:outerShdw blurRad="50800" dist="38100" dir="2700000" algn="tl" rotWithShape="0">
              <a:prstClr val="black">
                <a:alpha val="40000"/>
              </a:prstClr>
            </a:outerShdw>
          </a:effectLst>
        </p:spPr>
      </p:pic>
      <p:pic>
        <p:nvPicPr>
          <p:cNvPr id="3" name="Imagen 2">
            <a:extLst>
              <a:ext uri="{FF2B5EF4-FFF2-40B4-BE49-F238E27FC236}">
                <a16:creationId xmlns:a16="http://schemas.microsoft.com/office/drawing/2014/main" id="{A229F859-2780-48D7-B658-F62B19076588}"/>
              </a:ext>
            </a:extLst>
          </p:cNvPr>
          <p:cNvPicPr>
            <a:picLocks noChangeAspect="1"/>
          </p:cNvPicPr>
          <p:nvPr/>
        </p:nvPicPr>
        <p:blipFill>
          <a:blip r:embed="rId5"/>
          <a:stretch>
            <a:fillRect/>
          </a:stretch>
        </p:blipFill>
        <p:spPr>
          <a:xfrm>
            <a:off x="102287" y="1926416"/>
            <a:ext cx="8956354" cy="4314911"/>
          </a:xfrm>
          <a:prstGeom prst="rect">
            <a:avLst/>
          </a:prstGeom>
        </p:spPr>
      </p:pic>
      <p:sp>
        <p:nvSpPr>
          <p:cNvPr id="17" name="Rectángulo 16">
            <a:extLst>
              <a:ext uri="{FF2B5EF4-FFF2-40B4-BE49-F238E27FC236}">
                <a16:creationId xmlns:a16="http://schemas.microsoft.com/office/drawing/2014/main" id="{46A69CA2-64F8-4EC8-8D91-824513D1855C}"/>
              </a:ext>
            </a:extLst>
          </p:cNvPr>
          <p:cNvSpPr/>
          <p:nvPr/>
        </p:nvSpPr>
        <p:spPr>
          <a:xfrm>
            <a:off x="99288" y="3073468"/>
            <a:ext cx="860047" cy="67258"/>
          </a:xfrm>
          <a:prstGeom prst="rect">
            <a:avLst/>
          </a:prstGeom>
          <a:solidFill>
            <a:srgbClr val="17171B">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UY" sz="700" dirty="0">
                <a:solidFill>
                  <a:schemeClr val="bg1">
                    <a:lumMod val="85000"/>
                  </a:schemeClr>
                </a:solidFill>
              </a:rPr>
              <a:t>Nombre_Apellido</a:t>
            </a:r>
            <a:endParaRPr lang="es-UY" sz="1050" dirty="0">
              <a:solidFill>
                <a:schemeClr val="bg1">
                  <a:lumMod val="85000"/>
                </a:schemeClr>
              </a:solidFill>
            </a:endParaRPr>
          </a:p>
        </p:txBody>
      </p:sp>
      <p:sp>
        <p:nvSpPr>
          <p:cNvPr id="18" name="Rectángulo 17">
            <a:extLst>
              <a:ext uri="{FF2B5EF4-FFF2-40B4-BE49-F238E27FC236}">
                <a16:creationId xmlns:a16="http://schemas.microsoft.com/office/drawing/2014/main" id="{3025CA69-63B9-4F27-8219-A6D3D8041239}"/>
              </a:ext>
            </a:extLst>
          </p:cNvPr>
          <p:cNvSpPr/>
          <p:nvPr/>
        </p:nvSpPr>
        <p:spPr>
          <a:xfrm>
            <a:off x="7922255" y="2218273"/>
            <a:ext cx="697523" cy="105507"/>
          </a:xfrm>
          <a:prstGeom prst="rect">
            <a:avLst/>
          </a:prstGeom>
          <a:solidFill>
            <a:srgbClr val="2B3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9" name="Rectángulo 18">
            <a:extLst>
              <a:ext uri="{FF2B5EF4-FFF2-40B4-BE49-F238E27FC236}">
                <a16:creationId xmlns:a16="http://schemas.microsoft.com/office/drawing/2014/main" id="{A49EDDB2-9A9A-4848-9FAD-2499A32D766F}"/>
              </a:ext>
            </a:extLst>
          </p:cNvPr>
          <p:cNvSpPr/>
          <p:nvPr/>
        </p:nvSpPr>
        <p:spPr>
          <a:xfrm>
            <a:off x="1911347" y="4048734"/>
            <a:ext cx="797983" cy="1041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UY" sz="800" dirty="0">
                <a:solidFill>
                  <a:srgbClr val="575757"/>
                </a:solidFill>
              </a:rPr>
              <a:t>Supermercado</a:t>
            </a:r>
            <a:endParaRPr lang="es-UY" sz="1200" dirty="0">
              <a:solidFill>
                <a:srgbClr val="575757"/>
              </a:solidFill>
            </a:endParaRPr>
          </a:p>
        </p:txBody>
      </p:sp>
      <p:sp>
        <p:nvSpPr>
          <p:cNvPr id="20" name="Rectángulo 19">
            <a:extLst>
              <a:ext uri="{FF2B5EF4-FFF2-40B4-BE49-F238E27FC236}">
                <a16:creationId xmlns:a16="http://schemas.microsoft.com/office/drawing/2014/main" id="{EDEAC75B-8EA6-42F2-AEB6-78990C879422}"/>
              </a:ext>
            </a:extLst>
          </p:cNvPr>
          <p:cNvSpPr/>
          <p:nvPr/>
        </p:nvSpPr>
        <p:spPr>
          <a:xfrm>
            <a:off x="1902878" y="4378936"/>
            <a:ext cx="797983" cy="1041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UY" sz="800" dirty="0">
                <a:solidFill>
                  <a:srgbClr val="575757"/>
                </a:solidFill>
              </a:rPr>
              <a:t>Supermercado</a:t>
            </a:r>
            <a:endParaRPr lang="es-UY" sz="1200" dirty="0">
              <a:solidFill>
                <a:srgbClr val="575757"/>
              </a:solidFill>
            </a:endParaRPr>
          </a:p>
        </p:txBody>
      </p:sp>
      <p:sp>
        <p:nvSpPr>
          <p:cNvPr id="21" name="Rectángulo 20">
            <a:extLst>
              <a:ext uri="{FF2B5EF4-FFF2-40B4-BE49-F238E27FC236}">
                <a16:creationId xmlns:a16="http://schemas.microsoft.com/office/drawing/2014/main" id="{41DE1540-3A55-49D4-9C84-A7AAA331EDEA}"/>
              </a:ext>
            </a:extLst>
          </p:cNvPr>
          <p:cNvSpPr/>
          <p:nvPr/>
        </p:nvSpPr>
        <p:spPr>
          <a:xfrm>
            <a:off x="1902877" y="4709138"/>
            <a:ext cx="797983" cy="1041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UY" sz="800" dirty="0">
                <a:solidFill>
                  <a:srgbClr val="575757"/>
                </a:solidFill>
              </a:rPr>
              <a:t>Transporte SA</a:t>
            </a:r>
            <a:endParaRPr lang="es-UY" sz="1200" dirty="0">
              <a:solidFill>
                <a:srgbClr val="575757"/>
              </a:solidFill>
            </a:endParaRPr>
          </a:p>
        </p:txBody>
      </p:sp>
      <p:sp>
        <p:nvSpPr>
          <p:cNvPr id="22" name="Flecha: a la derecha 21">
            <a:extLst>
              <a:ext uri="{FF2B5EF4-FFF2-40B4-BE49-F238E27FC236}">
                <a16:creationId xmlns:a16="http://schemas.microsoft.com/office/drawing/2014/main" id="{4D84C709-E30D-4360-A68F-6287CC19D5D2}"/>
              </a:ext>
            </a:extLst>
          </p:cNvPr>
          <p:cNvSpPr/>
          <p:nvPr/>
        </p:nvSpPr>
        <p:spPr>
          <a:xfrm rot="8832429">
            <a:off x="7813063" y="4483425"/>
            <a:ext cx="497648" cy="156174"/>
          </a:xfrm>
          <a:prstGeom prst="rightArrow">
            <a:avLst>
              <a:gd name="adj1" fmla="val 28806"/>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pic>
        <p:nvPicPr>
          <p:cNvPr id="5" name="Imagen 4">
            <a:extLst>
              <a:ext uri="{FF2B5EF4-FFF2-40B4-BE49-F238E27FC236}">
                <a16:creationId xmlns:a16="http://schemas.microsoft.com/office/drawing/2014/main" id="{D15AF98A-36DE-47A1-B031-FE7DC3300E4A}"/>
              </a:ext>
            </a:extLst>
          </p:cNvPr>
          <p:cNvPicPr>
            <a:picLocks noChangeAspect="1"/>
          </p:cNvPicPr>
          <p:nvPr/>
        </p:nvPicPr>
        <p:blipFill>
          <a:blip r:embed="rId6"/>
          <a:stretch>
            <a:fillRect/>
          </a:stretch>
        </p:blipFill>
        <p:spPr>
          <a:xfrm>
            <a:off x="1828800" y="2323780"/>
            <a:ext cx="5486400" cy="3251200"/>
          </a:xfrm>
          <a:prstGeom prst="rect">
            <a:avLst/>
          </a:prstGeom>
        </p:spPr>
      </p:pic>
    </p:spTree>
    <p:extLst>
      <p:ext uri="{BB962C8B-B14F-4D97-AF65-F5344CB8AC3E}">
        <p14:creationId xmlns:p14="http://schemas.microsoft.com/office/powerpoint/2010/main" val="19893123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1062BF8-720D-44A6-A308-88E837660ACF}"/>
              </a:ext>
            </a:extLst>
          </p:cNvPr>
          <p:cNvSpPr>
            <a:spLocks noGrp="1"/>
          </p:cNvSpPr>
          <p:nvPr>
            <p:ph type="sldNum" sz="quarter" idx="12"/>
          </p:nvPr>
        </p:nvSpPr>
        <p:spPr/>
        <p:txBody>
          <a:bodyPr/>
          <a:lstStyle/>
          <a:p>
            <a:fld id="{FFDC930C-D44D-4939-9B2C-4AAE0B8F9BB6}" type="slidenum">
              <a:rPr lang="es-UY" smtClean="0"/>
              <a:t>57</a:t>
            </a:fld>
            <a:endParaRPr lang="es-UY"/>
          </a:p>
        </p:txBody>
      </p:sp>
      <p:sp>
        <p:nvSpPr>
          <p:cNvPr id="8" name="CuadroTexto 7">
            <a:extLst>
              <a:ext uri="{FF2B5EF4-FFF2-40B4-BE49-F238E27FC236}">
                <a16:creationId xmlns:a16="http://schemas.microsoft.com/office/drawing/2014/main" id="{FAA5160A-1E4B-4747-869A-28AF2B23FCF2}"/>
              </a:ext>
            </a:extLst>
          </p:cNvPr>
          <p:cNvSpPr txBox="1"/>
          <p:nvPr/>
        </p:nvSpPr>
        <p:spPr>
          <a:xfrm>
            <a:off x="908114" y="541913"/>
            <a:ext cx="4936505" cy="461665"/>
          </a:xfrm>
          <a:prstGeom prst="rect">
            <a:avLst/>
          </a:prstGeom>
          <a:noFill/>
        </p:spPr>
        <p:txBody>
          <a:bodyPr wrap="square" rtlCol="0">
            <a:spAutoFit/>
          </a:bodyPr>
          <a:lstStyle/>
          <a:p>
            <a:r>
              <a:rPr lang="es-UY" sz="2400" b="1" dirty="0">
                <a:solidFill>
                  <a:schemeClr val="tx2">
                    <a:lumMod val="50000"/>
                  </a:schemeClr>
                </a:solidFill>
              </a:rPr>
              <a:t>6. ESTADOS DE CUENTA</a:t>
            </a:r>
          </a:p>
        </p:txBody>
      </p:sp>
      <p:sp>
        <p:nvSpPr>
          <p:cNvPr id="2" name="Rectángulo 1">
            <a:extLst>
              <a:ext uri="{FF2B5EF4-FFF2-40B4-BE49-F238E27FC236}">
                <a16:creationId xmlns:a16="http://schemas.microsoft.com/office/drawing/2014/main" id="{91937727-5A60-458D-9E66-C084F01810F1}"/>
              </a:ext>
            </a:extLst>
          </p:cNvPr>
          <p:cNvSpPr/>
          <p:nvPr/>
        </p:nvSpPr>
        <p:spPr>
          <a:xfrm>
            <a:off x="423333" y="1010593"/>
            <a:ext cx="8415867" cy="646331"/>
          </a:xfrm>
          <a:prstGeom prst="rect">
            <a:avLst/>
          </a:prstGeom>
        </p:spPr>
        <p:txBody>
          <a:bodyPr wrap="square">
            <a:spAutoFit/>
          </a:bodyPr>
          <a:lstStyle/>
          <a:p>
            <a:r>
              <a:rPr lang="es-UY" dirty="0">
                <a:solidFill>
                  <a:schemeClr val="tx2">
                    <a:lumMod val="50000"/>
                  </a:schemeClr>
                </a:solidFill>
              </a:rPr>
              <a:t>Es posible agrupar ubicaciones de empresas deudoras o acreedoras según sea el caso, marcando la casilla “Agrupar”, se sumarán los valores automáticamente.</a:t>
            </a:r>
          </a:p>
        </p:txBody>
      </p:sp>
      <p:pic>
        <p:nvPicPr>
          <p:cNvPr id="6" name="Imagen 5">
            <a:extLst>
              <a:ext uri="{FF2B5EF4-FFF2-40B4-BE49-F238E27FC236}">
                <a16:creationId xmlns:a16="http://schemas.microsoft.com/office/drawing/2014/main" id="{1FF65C34-8A2F-4D12-9D18-215A5B461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538" y="93648"/>
            <a:ext cx="830392" cy="448265"/>
          </a:xfrm>
          <a:prstGeom prst="rect">
            <a:avLst/>
          </a:prstGeom>
        </p:spPr>
      </p:pic>
      <p:pic>
        <p:nvPicPr>
          <p:cNvPr id="7" name="Imagen 6">
            <a:extLst>
              <a:ext uri="{FF2B5EF4-FFF2-40B4-BE49-F238E27FC236}">
                <a16:creationId xmlns:a16="http://schemas.microsoft.com/office/drawing/2014/main" id="{8BA2CA6B-FA59-43A3-952B-6205B2B008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4643" y="93648"/>
            <a:ext cx="1023398" cy="577498"/>
          </a:xfrm>
          <a:prstGeom prst="rect">
            <a:avLst/>
          </a:prstGeom>
          <a:effectLst>
            <a:outerShdw blurRad="50800" dist="38100" dir="2700000" algn="tl" rotWithShape="0">
              <a:prstClr val="black">
                <a:alpha val="40000"/>
              </a:prstClr>
            </a:outerShdw>
          </a:effectLst>
        </p:spPr>
      </p:pic>
      <p:pic>
        <p:nvPicPr>
          <p:cNvPr id="5" name="Imagen 4">
            <a:extLst>
              <a:ext uri="{FF2B5EF4-FFF2-40B4-BE49-F238E27FC236}">
                <a16:creationId xmlns:a16="http://schemas.microsoft.com/office/drawing/2014/main" id="{9EFBBC48-7840-427D-AB11-C1749AA9C61E}"/>
              </a:ext>
            </a:extLst>
          </p:cNvPr>
          <p:cNvPicPr>
            <a:picLocks noChangeAspect="1"/>
          </p:cNvPicPr>
          <p:nvPr/>
        </p:nvPicPr>
        <p:blipFill>
          <a:blip r:embed="rId5"/>
          <a:stretch>
            <a:fillRect/>
          </a:stretch>
        </p:blipFill>
        <p:spPr>
          <a:xfrm>
            <a:off x="108838" y="2276670"/>
            <a:ext cx="8913863" cy="3268416"/>
          </a:xfrm>
          <a:prstGeom prst="rect">
            <a:avLst/>
          </a:prstGeom>
        </p:spPr>
      </p:pic>
      <p:sp>
        <p:nvSpPr>
          <p:cNvPr id="16" name="Rectángulo 15">
            <a:extLst>
              <a:ext uri="{FF2B5EF4-FFF2-40B4-BE49-F238E27FC236}">
                <a16:creationId xmlns:a16="http://schemas.microsoft.com/office/drawing/2014/main" id="{B2C71B45-9BA2-4F71-977D-B8F012A49D7C}"/>
              </a:ext>
            </a:extLst>
          </p:cNvPr>
          <p:cNvSpPr/>
          <p:nvPr/>
        </p:nvSpPr>
        <p:spPr>
          <a:xfrm>
            <a:off x="200891" y="3632274"/>
            <a:ext cx="860047" cy="67258"/>
          </a:xfrm>
          <a:prstGeom prst="rect">
            <a:avLst/>
          </a:prstGeom>
          <a:solidFill>
            <a:srgbClr val="17171B">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UY" sz="700" dirty="0">
                <a:solidFill>
                  <a:schemeClr val="bg1">
                    <a:lumMod val="85000"/>
                  </a:schemeClr>
                </a:solidFill>
              </a:rPr>
              <a:t>Nombre_Apellido</a:t>
            </a:r>
            <a:endParaRPr lang="es-UY" sz="1050" dirty="0">
              <a:solidFill>
                <a:schemeClr val="bg1">
                  <a:lumMod val="85000"/>
                </a:schemeClr>
              </a:solidFill>
            </a:endParaRPr>
          </a:p>
        </p:txBody>
      </p:sp>
      <p:sp>
        <p:nvSpPr>
          <p:cNvPr id="22" name="Rectángulo 21">
            <a:extLst>
              <a:ext uri="{FF2B5EF4-FFF2-40B4-BE49-F238E27FC236}">
                <a16:creationId xmlns:a16="http://schemas.microsoft.com/office/drawing/2014/main" id="{3AB50162-84A6-4001-A14E-B2BD58A22CF7}"/>
              </a:ext>
            </a:extLst>
          </p:cNvPr>
          <p:cNvSpPr/>
          <p:nvPr/>
        </p:nvSpPr>
        <p:spPr>
          <a:xfrm>
            <a:off x="7617457" y="2816454"/>
            <a:ext cx="697523" cy="105507"/>
          </a:xfrm>
          <a:prstGeom prst="rect">
            <a:avLst/>
          </a:prstGeom>
          <a:solidFill>
            <a:srgbClr val="2B3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3" name="Rectángulo 22">
            <a:extLst>
              <a:ext uri="{FF2B5EF4-FFF2-40B4-BE49-F238E27FC236}">
                <a16:creationId xmlns:a16="http://schemas.microsoft.com/office/drawing/2014/main" id="{CFECA139-A062-4C6D-BD4D-90586C75AA77}"/>
              </a:ext>
            </a:extLst>
          </p:cNvPr>
          <p:cNvSpPr/>
          <p:nvPr/>
        </p:nvSpPr>
        <p:spPr>
          <a:xfrm>
            <a:off x="1902877" y="4563127"/>
            <a:ext cx="797983" cy="1041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UY" sz="800" dirty="0">
                <a:solidFill>
                  <a:srgbClr val="575757"/>
                </a:solidFill>
              </a:rPr>
              <a:t>Supermercado</a:t>
            </a:r>
            <a:endParaRPr lang="es-UY" sz="1200" dirty="0">
              <a:solidFill>
                <a:srgbClr val="575757"/>
              </a:solidFill>
            </a:endParaRPr>
          </a:p>
        </p:txBody>
      </p:sp>
      <p:sp>
        <p:nvSpPr>
          <p:cNvPr id="24" name="Rectángulo 23">
            <a:extLst>
              <a:ext uri="{FF2B5EF4-FFF2-40B4-BE49-F238E27FC236}">
                <a16:creationId xmlns:a16="http://schemas.microsoft.com/office/drawing/2014/main" id="{EBF56020-8EA9-481A-84BA-D15B301AA28F}"/>
              </a:ext>
            </a:extLst>
          </p:cNvPr>
          <p:cNvSpPr/>
          <p:nvPr/>
        </p:nvSpPr>
        <p:spPr>
          <a:xfrm>
            <a:off x="1902878" y="4879325"/>
            <a:ext cx="797983" cy="1041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UY" sz="800" dirty="0">
                <a:solidFill>
                  <a:srgbClr val="575757"/>
                </a:solidFill>
              </a:rPr>
              <a:t>Transporte SA</a:t>
            </a:r>
            <a:endParaRPr lang="es-UY" sz="1200" dirty="0">
              <a:solidFill>
                <a:srgbClr val="575757"/>
              </a:solidFill>
            </a:endParaRPr>
          </a:p>
        </p:txBody>
      </p:sp>
      <p:sp>
        <p:nvSpPr>
          <p:cNvPr id="25" name="Flecha: a la derecha 24">
            <a:extLst>
              <a:ext uri="{FF2B5EF4-FFF2-40B4-BE49-F238E27FC236}">
                <a16:creationId xmlns:a16="http://schemas.microsoft.com/office/drawing/2014/main" id="{F94A5326-DF64-4924-9DBB-CA8C1FF84117}"/>
              </a:ext>
            </a:extLst>
          </p:cNvPr>
          <p:cNvSpPr/>
          <p:nvPr/>
        </p:nvSpPr>
        <p:spPr>
          <a:xfrm rot="2643305">
            <a:off x="1570444" y="3920927"/>
            <a:ext cx="497648" cy="156174"/>
          </a:xfrm>
          <a:prstGeom prst="rightArrow">
            <a:avLst>
              <a:gd name="adj1" fmla="val 28806"/>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Tree>
    <p:extLst>
      <p:ext uri="{BB962C8B-B14F-4D97-AF65-F5344CB8AC3E}">
        <p14:creationId xmlns:p14="http://schemas.microsoft.com/office/powerpoint/2010/main" val="37684881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1062BF8-720D-44A6-A308-88E837660ACF}"/>
              </a:ext>
            </a:extLst>
          </p:cNvPr>
          <p:cNvSpPr>
            <a:spLocks noGrp="1"/>
          </p:cNvSpPr>
          <p:nvPr>
            <p:ph type="sldNum" sz="quarter" idx="12"/>
          </p:nvPr>
        </p:nvSpPr>
        <p:spPr/>
        <p:txBody>
          <a:bodyPr/>
          <a:lstStyle/>
          <a:p>
            <a:fld id="{FFDC930C-D44D-4939-9B2C-4AAE0B8F9BB6}" type="slidenum">
              <a:rPr lang="es-UY" smtClean="0"/>
              <a:t>58</a:t>
            </a:fld>
            <a:endParaRPr lang="es-UY"/>
          </a:p>
        </p:txBody>
      </p:sp>
      <p:sp>
        <p:nvSpPr>
          <p:cNvPr id="8" name="CuadroTexto 7">
            <a:extLst>
              <a:ext uri="{FF2B5EF4-FFF2-40B4-BE49-F238E27FC236}">
                <a16:creationId xmlns:a16="http://schemas.microsoft.com/office/drawing/2014/main" id="{FAA5160A-1E4B-4747-869A-28AF2B23FCF2}"/>
              </a:ext>
            </a:extLst>
          </p:cNvPr>
          <p:cNvSpPr txBox="1"/>
          <p:nvPr/>
        </p:nvSpPr>
        <p:spPr>
          <a:xfrm>
            <a:off x="908114" y="541913"/>
            <a:ext cx="4936505" cy="461665"/>
          </a:xfrm>
          <a:prstGeom prst="rect">
            <a:avLst/>
          </a:prstGeom>
          <a:noFill/>
        </p:spPr>
        <p:txBody>
          <a:bodyPr wrap="square" rtlCol="0">
            <a:spAutoFit/>
          </a:bodyPr>
          <a:lstStyle/>
          <a:p>
            <a:r>
              <a:rPr lang="es-UY" sz="2400" b="1" dirty="0">
                <a:solidFill>
                  <a:schemeClr val="tx2">
                    <a:lumMod val="50000"/>
                  </a:schemeClr>
                </a:solidFill>
              </a:rPr>
              <a:t>7. MENSAJES</a:t>
            </a:r>
          </a:p>
        </p:txBody>
      </p:sp>
      <p:sp>
        <p:nvSpPr>
          <p:cNvPr id="2" name="Rectángulo 1">
            <a:extLst>
              <a:ext uri="{FF2B5EF4-FFF2-40B4-BE49-F238E27FC236}">
                <a16:creationId xmlns:a16="http://schemas.microsoft.com/office/drawing/2014/main" id="{91937727-5A60-458D-9E66-C084F01810F1}"/>
              </a:ext>
            </a:extLst>
          </p:cNvPr>
          <p:cNvSpPr/>
          <p:nvPr/>
        </p:nvSpPr>
        <p:spPr>
          <a:xfrm>
            <a:off x="621734" y="1212575"/>
            <a:ext cx="7707985" cy="2031325"/>
          </a:xfrm>
          <a:prstGeom prst="rect">
            <a:avLst/>
          </a:prstGeom>
        </p:spPr>
        <p:txBody>
          <a:bodyPr wrap="square">
            <a:spAutoFit/>
          </a:bodyPr>
          <a:lstStyle/>
          <a:p>
            <a:r>
              <a:rPr lang="es-UY" dirty="0">
                <a:solidFill>
                  <a:schemeClr val="tx2">
                    <a:lumMod val="50000"/>
                  </a:schemeClr>
                </a:solidFill>
              </a:rPr>
              <a:t>Los usuarios administradores y supervisores pueden enviar mensajes a las empresas con las que tienen conexiones. El mensaje será mostrado como una notificación para el usuario administrador de la empresa dentro de la aplicación. A su vez le llegará un correo electrónico avisándole que tiene un mensaje nuevo de su cliente. </a:t>
            </a:r>
            <a:endParaRPr lang="es-UY" dirty="0">
              <a:solidFill>
                <a:srgbClr val="FF0000"/>
              </a:solidFill>
            </a:endParaRPr>
          </a:p>
          <a:p>
            <a:endParaRPr lang="es-UY" dirty="0">
              <a:solidFill>
                <a:schemeClr val="tx2">
                  <a:lumMod val="50000"/>
                </a:schemeClr>
              </a:solidFill>
            </a:endParaRPr>
          </a:p>
          <a:p>
            <a:endParaRPr lang="es-UY" dirty="0">
              <a:solidFill>
                <a:schemeClr val="tx2">
                  <a:lumMod val="50000"/>
                </a:schemeClr>
              </a:solidFill>
            </a:endParaRPr>
          </a:p>
        </p:txBody>
      </p:sp>
      <p:pic>
        <p:nvPicPr>
          <p:cNvPr id="5" name="Imagen 4">
            <a:extLst>
              <a:ext uri="{FF2B5EF4-FFF2-40B4-BE49-F238E27FC236}">
                <a16:creationId xmlns:a16="http://schemas.microsoft.com/office/drawing/2014/main" id="{67CB52B8-A7A2-4F38-9767-D01752E787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538" y="93648"/>
            <a:ext cx="830392" cy="448265"/>
          </a:xfrm>
          <a:prstGeom prst="rect">
            <a:avLst/>
          </a:prstGeom>
        </p:spPr>
      </p:pic>
      <p:pic>
        <p:nvPicPr>
          <p:cNvPr id="6" name="Imagen 5">
            <a:extLst>
              <a:ext uri="{FF2B5EF4-FFF2-40B4-BE49-F238E27FC236}">
                <a16:creationId xmlns:a16="http://schemas.microsoft.com/office/drawing/2014/main" id="{9353583D-D218-472A-A361-35F983F89A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4643" y="93648"/>
            <a:ext cx="1023398" cy="577498"/>
          </a:xfrm>
          <a:prstGeom prst="rect">
            <a:avLst/>
          </a:prstGeom>
          <a:effectLst>
            <a:outerShdw blurRad="50800" dist="38100" dir="2700000" algn="tl" rotWithShape="0">
              <a:prstClr val="black">
                <a:alpha val="40000"/>
              </a:prstClr>
            </a:outerShdw>
          </a:effectLst>
        </p:spPr>
      </p:pic>
      <p:pic>
        <p:nvPicPr>
          <p:cNvPr id="7" name="Imagen 6">
            <a:extLst>
              <a:ext uri="{FF2B5EF4-FFF2-40B4-BE49-F238E27FC236}">
                <a16:creationId xmlns:a16="http://schemas.microsoft.com/office/drawing/2014/main" id="{52EEEF31-9F5C-4172-B42E-97C7B592F03A}"/>
              </a:ext>
            </a:extLst>
          </p:cNvPr>
          <p:cNvPicPr>
            <a:picLocks noChangeAspect="1"/>
          </p:cNvPicPr>
          <p:nvPr/>
        </p:nvPicPr>
        <p:blipFill rotWithShape="1">
          <a:blip r:embed="rId5"/>
          <a:srcRect b="17619"/>
          <a:stretch/>
        </p:blipFill>
        <p:spPr>
          <a:xfrm>
            <a:off x="206538" y="2725918"/>
            <a:ext cx="8689947" cy="3630433"/>
          </a:xfrm>
          <a:prstGeom prst="rect">
            <a:avLst/>
          </a:prstGeom>
        </p:spPr>
      </p:pic>
      <p:sp>
        <p:nvSpPr>
          <p:cNvPr id="9" name="Rectángulo 8">
            <a:extLst>
              <a:ext uri="{FF2B5EF4-FFF2-40B4-BE49-F238E27FC236}">
                <a16:creationId xmlns:a16="http://schemas.microsoft.com/office/drawing/2014/main" id="{959074F1-2027-46CA-8FC0-CFB5F0441A80}"/>
              </a:ext>
            </a:extLst>
          </p:cNvPr>
          <p:cNvSpPr/>
          <p:nvPr/>
        </p:nvSpPr>
        <p:spPr>
          <a:xfrm>
            <a:off x="2066931" y="5016839"/>
            <a:ext cx="1116707" cy="17910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0" name="Rectángulo 9">
            <a:extLst>
              <a:ext uri="{FF2B5EF4-FFF2-40B4-BE49-F238E27FC236}">
                <a16:creationId xmlns:a16="http://schemas.microsoft.com/office/drawing/2014/main" id="{BBDAA465-4812-4835-B9B6-2D4D8D3EBA38}"/>
              </a:ext>
            </a:extLst>
          </p:cNvPr>
          <p:cNvSpPr/>
          <p:nvPr/>
        </p:nvSpPr>
        <p:spPr>
          <a:xfrm>
            <a:off x="247515" y="4180194"/>
            <a:ext cx="1116707" cy="17910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1" name="Rectángulo 10">
            <a:extLst>
              <a:ext uri="{FF2B5EF4-FFF2-40B4-BE49-F238E27FC236}">
                <a16:creationId xmlns:a16="http://schemas.microsoft.com/office/drawing/2014/main" id="{BDD60DD7-83DA-427A-8723-F445DFE92169}"/>
              </a:ext>
            </a:extLst>
          </p:cNvPr>
          <p:cNvSpPr/>
          <p:nvPr/>
        </p:nvSpPr>
        <p:spPr>
          <a:xfrm>
            <a:off x="7763623" y="2855151"/>
            <a:ext cx="697523" cy="105507"/>
          </a:xfrm>
          <a:prstGeom prst="rect">
            <a:avLst/>
          </a:prstGeom>
          <a:solidFill>
            <a:srgbClr val="2B3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Tree>
    <p:extLst>
      <p:ext uri="{BB962C8B-B14F-4D97-AF65-F5344CB8AC3E}">
        <p14:creationId xmlns:p14="http://schemas.microsoft.com/office/powerpoint/2010/main" val="29898736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1062BF8-720D-44A6-A308-88E837660ACF}"/>
              </a:ext>
            </a:extLst>
          </p:cNvPr>
          <p:cNvSpPr>
            <a:spLocks noGrp="1"/>
          </p:cNvSpPr>
          <p:nvPr>
            <p:ph type="sldNum" sz="quarter" idx="12"/>
          </p:nvPr>
        </p:nvSpPr>
        <p:spPr/>
        <p:txBody>
          <a:bodyPr/>
          <a:lstStyle/>
          <a:p>
            <a:fld id="{FFDC930C-D44D-4939-9B2C-4AAE0B8F9BB6}" type="slidenum">
              <a:rPr lang="es-UY" smtClean="0"/>
              <a:t>59</a:t>
            </a:fld>
            <a:endParaRPr lang="es-UY"/>
          </a:p>
        </p:txBody>
      </p:sp>
      <p:sp>
        <p:nvSpPr>
          <p:cNvPr id="2" name="Rectángulo 1">
            <a:extLst>
              <a:ext uri="{FF2B5EF4-FFF2-40B4-BE49-F238E27FC236}">
                <a16:creationId xmlns:a16="http://schemas.microsoft.com/office/drawing/2014/main" id="{91937727-5A60-458D-9E66-C084F01810F1}"/>
              </a:ext>
            </a:extLst>
          </p:cNvPr>
          <p:cNvSpPr/>
          <p:nvPr/>
        </p:nvSpPr>
        <p:spPr>
          <a:xfrm>
            <a:off x="718007" y="1286836"/>
            <a:ext cx="7707985" cy="923330"/>
          </a:xfrm>
          <a:prstGeom prst="rect">
            <a:avLst/>
          </a:prstGeom>
        </p:spPr>
        <p:txBody>
          <a:bodyPr wrap="square">
            <a:spAutoFit/>
          </a:bodyPr>
          <a:lstStyle/>
          <a:p>
            <a:r>
              <a:rPr lang="es-UY" dirty="0">
                <a:solidFill>
                  <a:schemeClr val="tx2">
                    <a:lumMod val="50000"/>
                  </a:schemeClr>
                </a:solidFill>
              </a:rPr>
              <a:t>Para escribir un nuevo mensaje click en “NUEVO MENSAJE”, para ver un mensaje recibido click en “VER”</a:t>
            </a:r>
          </a:p>
          <a:p>
            <a:endParaRPr lang="es-UY" dirty="0">
              <a:solidFill>
                <a:schemeClr val="tx2">
                  <a:lumMod val="50000"/>
                </a:schemeClr>
              </a:solidFill>
            </a:endParaRPr>
          </a:p>
        </p:txBody>
      </p:sp>
      <p:pic>
        <p:nvPicPr>
          <p:cNvPr id="6" name="Imagen 5">
            <a:extLst>
              <a:ext uri="{FF2B5EF4-FFF2-40B4-BE49-F238E27FC236}">
                <a16:creationId xmlns:a16="http://schemas.microsoft.com/office/drawing/2014/main" id="{4D433273-3C6D-4D62-BE2A-5840CB3F5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538" y="93648"/>
            <a:ext cx="830392" cy="448265"/>
          </a:xfrm>
          <a:prstGeom prst="rect">
            <a:avLst/>
          </a:prstGeom>
        </p:spPr>
      </p:pic>
      <p:pic>
        <p:nvPicPr>
          <p:cNvPr id="7" name="Imagen 6">
            <a:extLst>
              <a:ext uri="{FF2B5EF4-FFF2-40B4-BE49-F238E27FC236}">
                <a16:creationId xmlns:a16="http://schemas.microsoft.com/office/drawing/2014/main" id="{6CEAD55D-8680-45C9-A826-BB64D5B34E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4643" y="93648"/>
            <a:ext cx="1023398" cy="577498"/>
          </a:xfrm>
          <a:prstGeom prst="rect">
            <a:avLst/>
          </a:prstGeom>
          <a:effectLst>
            <a:outerShdw blurRad="50800" dist="38100" dir="2700000" algn="tl" rotWithShape="0">
              <a:prstClr val="black">
                <a:alpha val="40000"/>
              </a:prstClr>
            </a:outerShdw>
          </a:effectLst>
        </p:spPr>
      </p:pic>
      <p:pic>
        <p:nvPicPr>
          <p:cNvPr id="3" name="Imagen 2">
            <a:extLst>
              <a:ext uri="{FF2B5EF4-FFF2-40B4-BE49-F238E27FC236}">
                <a16:creationId xmlns:a16="http://schemas.microsoft.com/office/drawing/2014/main" id="{D3BDD32B-D873-4F83-8B2F-848E637AF3FE}"/>
              </a:ext>
            </a:extLst>
          </p:cNvPr>
          <p:cNvPicPr>
            <a:picLocks noChangeAspect="1"/>
          </p:cNvPicPr>
          <p:nvPr/>
        </p:nvPicPr>
        <p:blipFill>
          <a:blip r:embed="rId5"/>
          <a:stretch>
            <a:fillRect/>
          </a:stretch>
        </p:blipFill>
        <p:spPr>
          <a:xfrm>
            <a:off x="107645" y="1989297"/>
            <a:ext cx="8928710" cy="3111098"/>
          </a:xfrm>
          <a:prstGeom prst="rect">
            <a:avLst/>
          </a:prstGeom>
        </p:spPr>
      </p:pic>
      <p:sp>
        <p:nvSpPr>
          <p:cNvPr id="9" name="Rectángulo 8">
            <a:extLst>
              <a:ext uri="{FF2B5EF4-FFF2-40B4-BE49-F238E27FC236}">
                <a16:creationId xmlns:a16="http://schemas.microsoft.com/office/drawing/2014/main" id="{22FE20C5-3A0C-4A3D-A375-C427AE49B6D3}"/>
              </a:ext>
            </a:extLst>
          </p:cNvPr>
          <p:cNvSpPr/>
          <p:nvPr/>
        </p:nvSpPr>
        <p:spPr>
          <a:xfrm>
            <a:off x="7821335" y="3066742"/>
            <a:ext cx="949442" cy="20830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0" name="Rectángulo 9">
            <a:extLst>
              <a:ext uri="{FF2B5EF4-FFF2-40B4-BE49-F238E27FC236}">
                <a16:creationId xmlns:a16="http://schemas.microsoft.com/office/drawing/2014/main" id="{E51809E7-73FF-4D08-9B11-C860F7050B0B}"/>
              </a:ext>
            </a:extLst>
          </p:cNvPr>
          <p:cNvSpPr/>
          <p:nvPr/>
        </p:nvSpPr>
        <p:spPr>
          <a:xfrm>
            <a:off x="8296056" y="3781644"/>
            <a:ext cx="474721" cy="20830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1" name="CuadroTexto 10">
            <a:extLst>
              <a:ext uri="{FF2B5EF4-FFF2-40B4-BE49-F238E27FC236}">
                <a16:creationId xmlns:a16="http://schemas.microsoft.com/office/drawing/2014/main" id="{9E44092B-2A7D-4D48-AA36-685F2BE46E8C}"/>
              </a:ext>
            </a:extLst>
          </p:cNvPr>
          <p:cNvSpPr txBox="1"/>
          <p:nvPr/>
        </p:nvSpPr>
        <p:spPr>
          <a:xfrm>
            <a:off x="908114" y="541913"/>
            <a:ext cx="4936505" cy="461665"/>
          </a:xfrm>
          <a:prstGeom prst="rect">
            <a:avLst/>
          </a:prstGeom>
          <a:noFill/>
        </p:spPr>
        <p:txBody>
          <a:bodyPr wrap="square" rtlCol="0">
            <a:spAutoFit/>
          </a:bodyPr>
          <a:lstStyle/>
          <a:p>
            <a:r>
              <a:rPr lang="es-UY" sz="2400" b="1" dirty="0">
                <a:solidFill>
                  <a:schemeClr val="tx2">
                    <a:lumMod val="50000"/>
                  </a:schemeClr>
                </a:solidFill>
              </a:rPr>
              <a:t>7. MENSAJES</a:t>
            </a:r>
          </a:p>
        </p:txBody>
      </p:sp>
    </p:spTree>
    <p:extLst>
      <p:ext uri="{BB962C8B-B14F-4D97-AF65-F5344CB8AC3E}">
        <p14:creationId xmlns:p14="http://schemas.microsoft.com/office/powerpoint/2010/main" val="2394331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1062BF8-720D-44A6-A308-88E837660ACF}"/>
              </a:ext>
            </a:extLst>
          </p:cNvPr>
          <p:cNvSpPr>
            <a:spLocks noGrp="1"/>
          </p:cNvSpPr>
          <p:nvPr>
            <p:ph type="sldNum" sz="quarter" idx="12"/>
          </p:nvPr>
        </p:nvSpPr>
        <p:spPr/>
        <p:txBody>
          <a:bodyPr/>
          <a:lstStyle/>
          <a:p>
            <a:fld id="{FFDC930C-D44D-4939-9B2C-4AAE0B8F9BB6}" type="slidenum">
              <a:rPr lang="es-UY" smtClean="0"/>
              <a:t>6</a:t>
            </a:fld>
            <a:endParaRPr lang="es-UY"/>
          </a:p>
        </p:txBody>
      </p:sp>
      <p:sp>
        <p:nvSpPr>
          <p:cNvPr id="8" name="CuadroTexto 7">
            <a:extLst>
              <a:ext uri="{FF2B5EF4-FFF2-40B4-BE49-F238E27FC236}">
                <a16:creationId xmlns:a16="http://schemas.microsoft.com/office/drawing/2014/main" id="{FAA5160A-1E4B-4747-869A-28AF2B23FCF2}"/>
              </a:ext>
            </a:extLst>
          </p:cNvPr>
          <p:cNvSpPr txBox="1"/>
          <p:nvPr/>
        </p:nvSpPr>
        <p:spPr>
          <a:xfrm>
            <a:off x="908114" y="504205"/>
            <a:ext cx="4106945" cy="461665"/>
          </a:xfrm>
          <a:prstGeom prst="rect">
            <a:avLst/>
          </a:prstGeom>
          <a:noFill/>
        </p:spPr>
        <p:txBody>
          <a:bodyPr wrap="square" rtlCol="0">
            <a:spAutoFit/>
          </a:bodyPr>
          <a:lstStyle/>
          <a:p>
            <a:r>
              <a:rPr lang="es-UY" sz="2400" b="1" dirty="0">
                <a:solidFill>
                  <a:schemeClr val="tx2">
                    <a:lumMod val="50000"/>
                  </a:schemeClr>
                </a:solidFill>
              </a:rPr>
              <a:t>1.1 GENERALIDADES</a:t>
            </a:r>
          </a:p>
        </p:txBody>
      </p:sp>
      <p:sp>
        <p:nvSpPr>
          <p:cNvPr id="9" name="CuadroTexto 8">
            <a:extLst>
              <a:ext uri="{FF2B5EF4-FFF2-40B4-BE49-F238E27FC236}">
                <a16:creationId xmlns:a16="http://schemas.microsoft.com/office/drawing/2014/main" id="{6926023D-F99E-41BE-B505-7A87D96B851E}"/>
              </a:ext>
            </a:extLst>
          </p:cNvPr>
          <p:cNvSpPr txBox="1"/>
          <p:nvPr/>
        </p:nvSpPr>
        <p:spPr>
          <a:xfrm>
            <a:off x="314031" y="1385018"/>
            <a:ext cx="8201319" cy="4524315"/>
          </a:xfrm>
          <a:prstGeom prst="rect">
            <a:avLst/>
          </a:prstGeom>
          <a:noFill/>
        </p:spPr>
        <p:txBody>
          <a:bodyPr wrap="square" rtlCol="0">
            <a:spAutoFit/>
          </a:bodyPr>
          <a:lstStyle/>
          <a:p>
            <a:r>
              <a:rPr lang="es-UY" dirty="0">
                <a:solidFill>
                  <a:srgbClr val="207DC2"/>
                </a:solidFill>
              </a:rPr>
              <a:t>Etapa 3) </a:t>
            </a:r>
            <a:r>
              <a:rPr lang="es-UY" dirty="0">
                <a:solidFill>
                  <a:schemeClr val="bg2">
                    <a:lumMod val="25000"/>
                  </a:schemeClr>
                </a:solidFill>
              </a:rPr>
              <a:t>Validación del documento. </a:t>
            </a:r>
          </a:p>
          <a:p>
            <a:r>
              <a:rPr lang="es-UY" dirty="0">
                <a:solidFill>
                  <a:schemeClr val="bg2">
                    <a:lumMod val="25000"/>
                  </a:schemeClr>
                </a:solidFill>
              </a:rPr>
              <a:t>Etapa en la que un usuario perteneciente a la empresa de origen o destino da su conformidad de la transacción en cuestión, mediante  un token generador de código que identifica inequívocamente al usuario que está validando.</a:t>
            </a:r>
          </a:p>
          <a:p>
            <a:endParaRPr lang="es-UY" dirty="0">
              <a:solidFill>
                <a:srgbClr val="207DC2"/>
              </a:solidFill>
            </a:endParaRPr>
          </a:p>
          <a:p>
            <a:endParaRPr lang="es-UY" dirty="0">
              <a:solidFill>
                <a:srgbClr val="207DC2"/>
              </a:solidFill>
            </a:endParaRPr>
          </a:p>
          <a:p>
            <a:r>
              <a:rPr lang="es-UY" dirty="0">
                <a:solidFill>
                  <a:srgbClr val="207DC2"/>
                </a:solidFill>
              </a:rPr>
              <a:t>Etapa 4) </a:t>
            </a:r>
            <a:r>
              <a:rPr lang="es-UY" dirty="0">
                <a:solidFill>
                  <a:schemeClr val="tx2">
                    <a:lumMod val="50000"/>
                  </a:schemeClr>
                </a:solidFill>
              </a:rPr>
              <a:t>Consultar estados de cuenta y gestionar avisos de retiro.</a:t>
            </a:r>
          </a:p>
          <a:p>
            <a:r>
              <a:rPr lang="es-UY" dirty="0">
                <a:solidFill>
                  <a:schemeClr val="tx2">
                    <a:lumMod val="50000"/>
                  </a:schemeClr>
                </a:solidFill>
              </a:rPr>
              <a:t>En esta etapa el usuario, con los permisos correspondientes, podrá visualizar que empresas le deben pallets en caso de empresas proveedoras y a que empresa le debo pallets en caso de empresas clientes. Esta información será visible solo para las empresas que están conectadas entre si (la conexión entre empresas se detallará en el Apartado 4 de este documento). Además de acceder a los estados de cuenta podrá intercambiar mensajes con las empresas que comercializa para enviar avisos de retiro por ejemplo.</a:t>
            </a:r>
          </a:p>
          <a:p>
            <a:endParaRPr lang="es-UY" dirty="0">
              <a:solidFill>
                <a:schemeClr val="tx2">
                  <a:lumMod val="50000"/>
                </a:schemeClr>
              </a:solidFill>
            </a:endParaRPr>
          </a:p>
          <a:p>
            <a:r>
              <a:rPr lang="es-UY" dirty="0">
                <a:solidFill>
                  <a:srgbClr val="207DC2"/>
                </a:solidFill>
              </a:rPr>
              <a:t> </a:t>
            </a:r>
          </a:p>
        </p:txBody>
      </p:sp>
      <p:pic>
        <p:nvPicPr>
          <p:cNvPr id="5" name="Imagen 4">
            <a:extLst>
              <a:ext uri="{FF2B5EF4-FFF2-40B4-BE49-F238E27FC236}">
                <a16:creationId xmlns:a16="http://schemas.microsoft.com/office/drawing/2014/main" id="{184EC965-F80B-43C7-8343-A30806CCA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538" y="93648"/>
            <a:ext cx="830392" cy="448265"/>
          </a:xfrm>
          <a:prstGeom prst="rect">
            <a:avLst/>
          </a:prstGeom>
        </p:spPr>
      </p:pic>
      <p:pic>
        <p:nvPicPr>
          <p:cNvPr id="6" name="Imagen 5">
            <a:extLst>
              <a:ext uri="{FF2B5EF4-FFF2-40B4-BE49-F238E27FC236}">
                <a16:creationId xmlns:a16="http://schemas.microsoft.com/office/drawing/2014/main" id="{09CCAB38-C0DB-414F-AB90-B332E4D313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4643" y="93648"/>
            <a:ext cx="1023398" cy="57749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240099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1062BF8-720D-44A6-A308-88E837660ACF}"/>
              </a:ext>
            </a:extLst>
          </p:cNvPr>
          <p:cNvSpPr>
            <a:spLocks noGrp="1"/>
          </p:cNvSpPr>
          <p:nvPr>
            <p:ph type="sldNum" sz="quarter" idx="12"/>
          </p:nvPr>
        </p:nvSpPr>
        <p:spPr/>
        <p:txBody>
          <a:bodyPr/>
          <a:lstStyle/>
          <a:p>
            <a:fld id="{FFDC930C-D44D-4939-9B2C-4AAE0B8F9BB6}" type="slidenum">
              <a:rPr lang="es-UY" smtClean="0"/>
              <a:t>60</a:t>
            </a:fld>
            <a:endParaRPr lang="es-UY"/>
          </a:p>
        </p:txBody>
      </p:sp>
      <p:pic>
        <p:nvPicPr>
          <p:cNvPr id="6" name="Imagen 5">
            <a:extLst>
              <a:ext uri="{FF2B5EF4-FFF2-40B4-BE49-F238E27FC236}">
                <a16:creationId xmlns:a16="http://schemas.microsoft.com/office/drawing/2014/main" id="{4D433273-3C6D-4D62-BE2A-5840CB3F5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538" y="93648"/>
            <a:ext cx="830392" cy="448265"/>
          </a:xfrm>
          <a:prstGeom prst="rect">
            <a:avLst/>
          </a:prstGeom>
        </p:spPr>
      </p:pic>
      <p:pic>
        <p:nvPicPr>
          <p:cNvPr id="7" name="Imagen 6">
            <a:extLst>
              <a:ext uri="{FF2B5EF4-FFF2-40B4-BE49-F238E27FC236}">
                <a16:creationId xmlns:a16="http://schemas.microsoft.com/office/drawing/2014/main" id="{6CEAD55D-8680-45C9-A826-BB64D5B34E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4643" y="93648"/>
            <a:ext cx="1023398" cy="577498"/>
          </a:xfrm>
          <a:prstGeom prst="rect">
            <a:avLst/>
          </a:prstGeom>
          <a:effectLst>
            <a:outerShdw blurRad="50800" dist="38100" dir="2700000" algn="tl" rotWithShape="0">
              <a:prstClr val="black">
                <a:alpha val="40000"/>
              </a:prstClr>
            </a:outerShdw>
          </a:effectLst>
        </p:spPr>
      </p:pic>
      <p:sp>
        <p:nvSpPr>
          <p:cNvPr id="11" name="CuadroTexto 10">
            <a:extLst>
              <a:ext uri="{FF2B5EF4-FFF2-40B4-BE49-F238E27FC236}">
                <a16:creationId xmlns:a16="http://schemas.microsoft.com/office/drawing/2014/main" id="{280AB451-6600-4504-96BE-38C3F36182C6}"/>
              </a:ext>
            </a:extLst>
          </p:cNvPr>
          <p:cNvSpPr txBox="1"/>
          <p:nvPr/>
        </p:nvSpPr>
        <p:spPr>
          <a:xfrm>
            <a:off x="908114" y="541913"/>
            <a:ext cx="4936505" cy="461665"/>
          </a:xfrm>
          <a:prstGeom prst="rect">
            <a:avLst/>
          </a:prstGeom>
          <a:noFill/>
        </p:spPr>
        <p:txBody>
          <a:bodyPr wrap="square" rtlCol="0">
            <a:spAutoFit/>
          </a:bodyPr>
          <a:lstStyle/>
          <a:p>
            <a:r>
              <a:rPr lang="es-UY" sz="2400" b="1" dirty="0">
                <a:solidFill>
                  <a:schemeClr val="tx2">
                    <a:lumMod val="50000"/>
                  </a:schemeClr>
                </a:solidFill>
              </a:rPr>
              <a:t>7. MENSAJES</a:t>
            </a:r>
          </a:p>
        </p:txBody>
      </p:sp>
      <p:pic>
        <p:nvPicPr>
          <p:cNvPr id="5" name="Imagen 4">
            <a:extLst>
              <a:ext uri="{FF2B5EF4-FFF2-40B4-BE49-F238E27FC236}">
                <a16:creationId xmlns:a16="http://schemas.microsoft.com/office/drawing/2014/main" id="{46AB909D-89F3-4225-832B-3E3DEBC41CEE}"/>
              </a:ext>
            </a:extLst>
          </p:cNvPr>
          <p:cNvPicPr>
            <a:picLocks noChangeAspect="1"/>
          </p:cNvPicPr>
          <p:nvPr/>
        </p:nvPicPr>
        <p:blipFill>
          <a:blip r:embed="rId5"/>
          <a:stretch>
            <a:fillRect/>
          </a:stretch>
        </p:blipFill>
        <p:spPr>
          <a:xfrm>
            <a:off x="323603" y="1589713"/>
            <a:ext cx="8304245" cy="2848776"/>
          </a:xfrm>
          <a:prstGeom prst="rect">
            <a:avLst/>
          </a:prstGeom>
        </p:spPr>
      </p:pic>
      <p:sp>
        <p:nvSpPr>
          <p:cNvPr id="12" name="Rectángulo 11">
            <a:extLst>
              <a:ext uri="{FF2B5EF4-FFF2-40B4-BE49-F238E27FC236}">
                <a16:creationId xmlns:a16="http://schemas.microsoft.com/office/drawing/2014/main" id="{51786BE4-CC0D-41E4-A0BA-4613C44A261D}"/>
              </a:ext>
            </a:extLst>
          </p:cNvPr>
          <p:cNvSpPr/>
          <p:nvPr/>
        </p:nvSpPr>
        <p:spPr>
          <a:xfrm>
            <a:off x="516152" y="989548"/>
            <a:ext cx="7707985" cy="1200329"/>
          </a:xfrm>
          <a:prstGeom prst="rect">
            <a:avLst/>
          </a:prstGeom>
        </p:spPr>
        <p:txBody>
          <a:bodyPr wrap="square">
            <a:spAutoFit/>
          </a:bodyPr>
          <a:lstStyle/>
          <a:p>
            <a:r>
              <a:rPr lang="es-UY" dirty="0">
                <a:solidFill>
                  <a:schemeClr val="tx2">
                    <a:lumMod val="50000"/>
                  </a:schemeClr>
                </a:solidFill>
              </a:rPr>
              <a:t>Seleccionar una empresa de entre sus conexiones como destinatario y escribir el texto deseado, finalmente click en “ENVIAR”.</a:t>
            </a:r>
            <a:endParaRPr lang="es-UY" dirty="0">
              <a:solidFill>
                <a:srgbClr val="FF0000"/>
              </a:solidFill>
            </a:endParaRPr>
          </a:p>
          <a:p>
            <a:endParaRPr lang="es-UY" dirty="0">
              <a:solidFill>
                <a:schemeClr val="tx2">
                  <a:lumMod val="50000"/>
                </a:schemeClr>
              </a:solidFill>
            </a:endParaRPr>
          </a:p>
          <a:p>
            <a:endParaRPr lang="es-UY" dirty="0">
              <a:solidFill>
                <a:schemeClr val="tx2">
                  <a:lumMod val="50000"/>
                </a:schemeClr>
              </a:solidFill>
            </a:endParaRPr>
          </a:p>
        </p:txBody>
      </p:sp>
      <p:pic>
        <p:nvPicPr>
          <p:cNvPr id="13" name="Imagen 12">
            <a:extLst>
              <a:ext uri="{FF2B5EF4-FFF2-40B4-BE49-F238E27FC236}">
                <a16:creationId xmlns:a16="http://schemas.microsoft.com/office/drawing/2014/main" id="{ABBCDBD1-55DE-4C53-99DF-6084408E4A8A}"/>
              </a:ext>
            </a:extLst>
          </p:cNvPr>
          <p:cNvPicPr>
            <a:picLocks noChangeAspect="1"/>
          </p:cNvPicPr>
          <p:nvPr/>
        </p:nvPicPr>
        <p:blipFill>
          <a:blip r:embed="rId6"/>
          <a:stretch>
            <a:fillRect/>
          </a:stretch>
        </p:blipFill>
        <p:spPr>
          <a:xfrm>
            <a:off x="3475638" y="4816032"/>
            <a:ext cx="3707898" cy="1698237"/>
          </a:xfrm>
          <a:prstGeom prst="rect">
            <a:avLst/>
          </a:prstGeom>
        </p:spPr>
      </p:pic>
      <p:sp>
        <p:nvSpPr>
          <p:cNvPr id="14" name="Rectángulo 13">
            <a:extLst>
              <a:ext uri="{FF2B5EF4-FFF2-40B4-BE49-F238E27FC236}">
                <a16:creationId xmlns:a16="http://schemas.microsoft.com/office/drawing/2014/main" id="{10785BF5-6B5C-4C27-AD49-07B10D7A67AF}"/>
              </a:ext>
            </a:extLst>
          </p:cNvPr>
          <p:cNvSpPr/>
          <p:nvPr/>
        </p:nvSpPr>
        <p:spPr>
          <a:xfrm>
            <a:off x="621734" y="4879023"/>
            <a:ext cx="2639299" cy="1754326"/>
          </a:xfrm>
          <a:prstGeom prst="rect">
            <a:avLst/>
          </a:prstGeom>
        </p:spPr>
        <p:txBody>
          <a:bodyPr wrap="square">
            <a:spAutoFit/>
          </a:bodyPr>
          <a:lstStyle/>
          <a:p>
            <a:pPr algn="just"/>
            <a:r>
              <a:rPr lang="es-UY" dirty="0">
                <a:solidFill>
                  <a:schemeClr val="tx2">
                    <a:lumMod val="50000"/>
                  </a:schemeClr>
                </a:solidFill>
              </a:rPr>
              <a:t>Para ver un mensaje recibido hacer click en “VER”, dentro de la bandeja de Mensajes.</a:t>
            </a:r>
            <a:endParaRPr lang="es-UY" dirty="0">
              <a:solidFill>
                <a:srgbClr val="FF0000"/>
              </a:solidFill>
            </a:endParaRPr>
          </a:p>
          <a:p>
            <a:endParaRPr lang="es-UY" dirty="0">
              <a:solidFill>
                <a:schemeClr val="tx2">
                  <a:lumMod val="50000"/>
                </a:schemeClr>
              </a:solidFill>
            </a:endParaRPr>
          </a:p>
          <a:p>
            <a:endParaRPr lang="es-UY" dirty="0">
              <a:solidFill>
                <a:schemeClr val="tx2">
                  <a:lumMod val="50000"/>
                </a:schemeClr>
              </a:solidFill>
            </a:endParaRPr>
          </a:p>
        </p:txBody>
      </p:sp>
      <p:sp>
        <p:nvSpPr>
          <p:cNvPr id="15" name="Rectángulo 14">
            <a:extLst>
              <a:ext uri="{FF2B5EF4-FFF2-40B4-BE49-F238E27FC236}">
                <a16:creationId xmlns:a16="http://schemas.microsoft.com/office/drawing/2014/main" id="{20E1E27F-7591-4BBB-A723-8EB80E70ACB8}"/>
              </a:ext>
            </a:extLst>
          </p:cNvPr>
          <p:cNvSpPr/>
          <p:nvPr/>
        </p:nvSpPr>
        <p:spPr>
          <a:xfrm>
            <a:off x="5114982" y="4030824"/>
            <a:ext cx="380749" cy="1667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Tree>
    <p:extLst>
      <p:ext uri="{BB962C8B-B14F-4D97-AF65-F5344CB8AC3E}">
        <p14:creationId xmlns:p14="http://schemas.microsoft.com/office/powerpoint/2010/main" val="36361295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1062BF8-720D-44A6-A308-88E837660ACF}"/>
              </a:ext>
            </a:extLst>
          </p:cNvPr>
          <p:cNvSpPr>
            <a:spLocks noGrp="1"/>
          </p:cNvSpPr>
          <p:nvPr>
            <p:ph type="sldNum" sz="quarter" idx="12"/>
          </p:nvPr>
        </p:nvSpPr>
        <p:spPr/>
        <p:txBody>
          <a:bodyPr/>
          <a:lstStyle/>
          <a:p>
            <a:fld id="{FFDC930C-D44D-4939-9B2C-4AAE0B8F9BB6}" type="slidenum">
              <a:rPr lang="es-UY" smtClean="0"/>
              <a:t>61</a:t>
            </a:fld>
            <a:endParaRPr lang="es-UY"/>
          </a:p>
        </p:txBody>
      </p:sp>
      <p:sp>
        <p:nvSpPr>
          <p:cNvPr id="8" name="CuadroTexto 7">
            <a:extLst>
              <a:ext uri="{FF2B5EF4-FFF2-40B4-BE49-F238E27FC236}">
                <a16:creationId xmlns:a16="http://schemas.microsoft.com/office/drawing/2014/main" id="{FAA5160A-1E4B-4747-869A-28AF2B23FCF2}"/>
              </a:ext>
            </a:extLst>
          </p:cNvPr>
          <p:cNvSpPr txBox="1"/>
          <p:nvPr/>
        </p:nvSpPr>
        <p:spPr>
          <a:xfrm>
            <a:off x="2550145" y="215754"/>
            <a:ext cx="4936505" cy="461665"/>
          </a:xfrm>
          <a:prstGeom prst="rect">
            <a:avLst/>
          </a:prstGeom>
          <a:noFill/>
        </p:spPr>
        <p:txBody>
          <a:bodyPr wrap="square" rtlCol="0">
            <a:spAutoFit/>
          </a:bodyPr>
          <a:lstStyle/>
          <a:p>
            <a:r>
              <a:rPr lang="es-UY" sz="2400" b="1" dirty="0">
                <a:solidFill>
                  <a:schemeClr val="tx2">
                    <a:lumMod val="50000"/>
                  </a:schemeClr>
                </a:solidFill>
              </a:rPr>
              <a:t>Soporte Técnico GS1 Uruguay</a:t>
            </a:r>
          </a:p>
        </p:txBody>
      </p:sp>
      <p:sp>
        <p:nvSpPr>
          <p:cNvPr id="2" name="Rectángulo 1">
            <a:extLst>
              <a:ext uri="{FF2B5EF4-FFF2-40B4-BE49-F238E27FC236}">
                <a16:creationId xmlns:a16="http://schemas.microsoft.com/office/drawing/2014/main" id="{91937727-5A60-458D-9E66-C084F01810F1}"/>
              </a:ext>
            </a:extLst>
          </p:cNvPr>
          <p:cNvSpPr/>
          <p:nvPr/>
        </p:nvSpPr>
        <p:spPr>
          <a:xfrm>
            <a:off x="233016" y="1318994"/>
            <a:ext cx="8910984" cy="4801314"/>
          </a:xfrm>
          <a:prstGeom prst="rect">
            <a:avLst/>
          </a:prstGeom>
        </p:spPr>
        <p:txBody>
          <a:bodyPr wrap="square">
            <a:spAutoFit/>
          </a:bodyPr>
          <a:lstStyle/>
          <a:p>
            <a:r>
              <a:rPr lang="es-UY" dirty="0">
                <a:solidFill>
                  <a:schemeClr val="tx2">
                    <a:lumMod val="50000"/>
                  </a:schemeClr>
                </a:solidFill>
              </a:rPr>
              <a:t>Si desea recibir soporte técnico:</a:t>
            </a:r>
          </a:p>
          <a:p>
            <a:endParaRPr lang="es-UY" dirty="0">
              <a:solidFill>
                <a:schemeClr val="tx2">
                  <a:lumMod val="50000"/>
                </a:schemeClr>
              </a:solidFill>
            </a:endParaRPr>
          </a:p>
          <a:p>
            <a:r>
              <a:rPr lang="es-UY" dirty="0">
                <a:solidFill>
                  <a:schemeClr val="tx2">
                    <a:lumMod val="50000"/>
                  </a:schemeClr>
                </a:solidFill>
              </a:rPr>
              <a:t>Por correo electrónico: </a:t>
            </a:r>
            <a:r>
              <a:rPr lang="es-UY" dirty="0">
                <a:solidFill>
                  <a:schemeClr val="tx2">
                    <a:lumMod val="50000"/>
                  </a:schemeClr>
                </a:solidFill>
                <a:hlinkClick r:id="rId3"/>
              </a:rPr>
              <a:t>soporte@gs1uy.org</a:t>
            </a:r>
            <a:endParaRPr lang="es-UY" dirty="0">
              <a:solidFill>
                <a:schemeClr val="tx2">
                  <a:lumMod val="50000"/>
                </a:schemeClr>
              </a:solidFill>
            </a:endParaRPr>
          </a:p>
          <a:p>
            <a:endParaRPr lang="es-UY" dirty="0">
              <a:solidFill>
                <a:schemeClr val="tx2">
                  <a:lumMod val="50000"/>
                </a:schemeClr>
              </a:solidFill>
            </a:endParaRPr>
          </a:p>
          <a:p>
            <a:r>
              <a:rPr lang="es-UY" dirty="0">
                <a:solidFill>
                  <a:schemeClr val="tx2">
                    <a:lumMod val="50000"/>
                  </a:schemeClr>
                </a:solidFill>
              </a:rPr>
              <a:t>Telefónicamente: En horario habitual de Lunes a Viernes de 9:00 a 18:00 al  2606 2134</a:t>
            </a:r>
          </a:p>
          <a:p>
            <a:r>
              <a:rPr lang="es-UY" dirty="0">
                <a:solidFill>
                  <a:schemeClr val="tx2">
                    <a:lumMod val="50000"/>
                  </a:schemeClr>
                </a:solidFill>
              </a:rPr>
              <a:t>                               Fuera de horario al número de guardia: 099 914 700 y 092 013 160</a:t>
            </a:r>
          </a:p>
          <a:p>
            <a:r>
              <a:rPr lang="es-UY" dirty="0">
                <a:solidFill>
                  <a:schemeClr val="tx2">
                    <a:lumMod val="50000"/>
                  </a:schemeClr>
                </a:solidFill>
              </a:rPr>
              <a:t> </a:t>
            </a:r>
          </a:p>
          <a:p>
            <a:endParaRPr lang="es-UY" dirty="0">
              <a:solidFill>
                <a:schemeClr val="tx2">
                  <a:lumMod val="50000"/>
                </a:schemeClr>
              </a:solidFill>
            </a:endParaRPr>
          </a:p>
          <a:p>
            <a:pPr algn="r"/>
            <a:endParaRPr lang="es-UY" dirty="0">
              <a:solidFill>
                <a:schemeClr val="tx2">
                  <a:lumMod val="50000"/>
                </a:schemeClr>
              </a:solidFill>
              <a:hlinkClick r:id="rId4"/>
            </a:endParaRPr>
          </a:p>
          <a:p>
            <a:pPr algn="r"/>
            <a:endParaRPr lang="es-UY" b="1" u="sng" dirty="0">
              <a:solidFill>
                <a:schemeClr val="tx2">
                  <a:lumMod val="50000"/>
                </a:schemeClr>
              </a:solidFill>
              <a:hlinkClick r:id="rId4"/>
            </a:endParaRPr>
          </a:p>
          <a:p>
            <a:pPr algn="r"/>
            <a:endParaRPr lang="es-UY" b="1" u="sng" dirty="0">
              <a:solidFill>
                <a:schemeClr val="tx2">
                  <a:lumMod val="50000"/>
                </a:schemeClr>
              </a:solidFill>
              <a:hlinkClick r:id="rId4"/>
            </a:endParaRPr>
          </a:p>
          <a:p>
            <a:pPr algn="r"/>
            <a:endParaRPr lang="es-UY" b="1" u="sng" dirty="0">
              <a:solidFill>
                <a:schemeClr val="tx2">
                  <a:lumMod val="50000"/>
                </a:schemeClr>
              </a:solidFill>
              <a:hlinkClick r:id="rId4"/>
            </a:endParaRPr>
          </a:p>
          <a:p>
            <a:pPr algn="r"/>
            <a:endParaRPr lang="es-UY" b="1" u="sng" dirty="0">
              <a:solidFill>
                <a:schemeClr val="tx2">
                  <a:lumMod val="50000"/>
                </a:schemeClr>
              </a:solidFill>
              <a:hlinkClick r:id="rId4"/>
            </a:endParaRPr>
          </a:p>
          <a:p>
            <a:r>
              <a:rPr lang="es-UY" b="1" u="sng" dirty="0">
                <a:solidFill>
                  <a:srgbClr val="207DC2"/>
                </a:solidFill>
                <a:hlinkClick r:id="rId4"/>
              </a:rPr>
              <a:t>https://logistica.rondanet.com</a:t>
            </a:r>
            <a:r>
              <a:rPr lang="es-UY" b="1" dirty="0">
                <a:solidFill>
                  <a:srgbClr val="207DC2"/>
                </a:solidFill>
              </a:rPr>
              <a:t>   </a:t>
            </a:r>
            <a:r>
              <a:rPr lang="es-UY" b="1" dirty="0">
                <a:solidFill>
                  <a:srgbClr val="2B3147"/>
                </a:solidFill>
              </a:rPr>
              <a:t>Producción (disponible en Mayo 2018)</a:t>
            </a:r>
            <a:endParaRPr lang="es-UY" b="1" u="sng" dirty="0">
              <a:solidFill>
                <a:srgbClr val="207DC2"/>
              </a:solidFill>
            </a:endParaRPr>
          </a:p>
          <a:p>
            <a:endParaRPr lang="es-UY" b="1" u="sng" dirty="0">
              <a:solidFill>
                <a:srgbClr val="2B3147"/>
              </a:solidFill>
            </a:endParaRPr>
          </a:p>
          <a:p>
            <a:r>
              <a:rPr lang="es-UY" b="1" u="sng" dirty="0">
                <a:solidFill>
                  <a:srgbClr val="207DC2"/>
                </a:solidFill>
                <a:hlinkClick r:id="rId4"/>
              </a:rPr>
              <a:t>https://capacitacionlog.rondanet.com</a:t>
            </a:r>
            <a:r>
              <a:rPr lang="es-UY" dirty="0">
                <a:solidFill>
                  <a:srgbClr val="2B3147"/>
                </a:solidFill>
              </a:rPr>
              <a:t>   </a:t>
            </a:r>
            <a:r>
              <a:rPr lang="es-UY" b="1" dirty="0">
                <a:solidFill>
                  <a:srgbClr val="2B3147"/>
                </a:solidFill>
              </a:rPr>
              <a:t>Ambiente de Pruebas</a:t>
            </a:r>
            <a:endParaRPr lang="es-UY" b="1" u="sng" dirty="0">
              <a:solidFill>
                <a:srgbClr val="207DC2"/>
              </a:solidFill>
            </a:endParaRPr>
          </a:p>
          <a:p>
            <a:endParaRPr lang="es-UY" dirty="0">
              <a:solidFill>
                <a:schemeClr val="tx2">
                  <a:lumMod val="50000"/>
                </a:schemeClr>
              </a:solidFill>
            </a:endParaRPr>
          </a:p>
        </p:txBody>
      </p:sp>
      <p:pic>
        <p:nvPicPr>
          <p:cNvPr id="6" name="Imagen 5">
            <a:extLst>
              <a:ext uri="{FF2B5EF4-FFF2-40B4-BE49-F238E27FC236}">
                <a16:creationId xmlns:a16="http://schemas.microsoft.com/office/drawing/2014/main" id="{29C1A526-F8AF-40AD-BE14-17B8BCE13C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538" y="93648"/>
            <a:ext cx="830392" cy="448265"/>
          </a:xfrm>
          <a:prstGeom prst="rect">
            <a:avLst/>
          </a:prstGeom>
        </p:spPr>
      </p:pic>
      <p:pic>
        <p:nvPicPr>
          <p:cNvPr id="7" name="Imagen 6">
            <a:extLst>
              <a:ext uri="{FF2B5EF4-FFF2-40B4-BE49-F238E27FC236}">
                <a16:creationId xmlns:a16="http://schemas.microsoft.com/office/drawing/2014/main" id="{06281B82-194B-45D1-A394-C3C179A8DD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14643" y="93648"/>
            <a:ext cx="1023398" cy="57749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63003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1062BF8-720D-44A6-A308-88E837660ACF}"/>
              </a:ext>
            </a:extLst>
          </p:cNvPr>
          <p:cNvSpPr>
            <a:spLocks noGrp="1"/>
          </p:cNvSpPr>
          <p:nvPr>
            <p:ph type="sldNum" sz="quarter" idx="12"/>
          </p:nvPr>
        </p:nvSpPr>
        <p:spPr/>
        <p:txBody>
          <a:bodyPr/>
          <a:lstStyle/>
          <a:p>
            <a:fld id="{FFDC930C-D44D-4939-9B2C-4AAE0B8F9BB6}" type="slidenum">
              <a:rPr lang="es-UY" smtClean="0"/>
              <a:t>7</a:t>
            </a:fld>
            <a:endParaRPr lang="es-UY"/>
          </a:p>
        </p:txBody>
      </p:sp>
      <p:sp>
        <p:nvSpPr>
          <p:cNvPr id="8" name="CuadroTexto 7">
            <a:extLst>
              <a:ext uri="{FF2B5EF4-FFF2-40B4-BE49-F238E27FC236}">
                <a16:creationId xmlns:a16="http://schemas.microsoft.com/office/drawing/2014/main" id="{FAA5160A-1E4B-4747-869A-28AF2B23FCF2}"/>
              </a:ext>
            </a:extLst>
          </p:cNvPr>
          <p:cNvSpPr txBox="1"/>
          <p:nvPr/>
        </p:nvSpPr>
        <p:spPr>
          <a:xfrm>
            <a:off x="908114" y="504205"/>
            <a:ext cx="4106945" cy="461665"/>
          </a:xfrm>
          <a:prstGeom prst="rect">
            <a:avLst/>
          </a:prstGeom>
          <a:noFill/>
        </p:spPr>
        <p:txBody>
          <a:bodyPr wrap="square" rtlCol="0">
            <a:spAutoFit/>
          </a:bodyPr>
          <a:lstStyle/>
          <a:p>
            <a:r>
              <a:rPr lang="es-UY" sz="2400" b="1" dirty="0">
                <a:solidFill>
                  <a:schemeClr val="tx2">
                    <a:lumMod val="50000"/>
                  </a:schemeClr>
                </a:solidFill>
              </a:rPr>
              <a:t>1.1 GENERALIDADES</a:t>
            </a:r>
          </a:p>
        </p:txBody>
      </p:sp>
      <p:sp>
        <p:nvSpPr>
          <p:cNvPr id="9" name="CuadroTexto 8">
            <a:extLst>
              <a:ext uri="{FF2B5EF4-FFF2-40B4-BE49-F238E27FC236}">
                <a16:creationId xmlns:a16="http://schemas.microsoft.com/office/drawing/2014/main" id="{6926023D-F99E-41BE-B505-7A87D96B851E}"/>
              </a:ext>
            </a:extLst>
          </p:cNvPr>
          <p:cNvSpPr txBox="1"/>
          <p:nvPr/>
        </p:nvSpPr>
        <p:spPr>
          <a:xfrm>
            <a:off x="359691" y="1136946"/>
            <a:ext cx="8578349" cy="5693866"/>
          </a:xfrm>
          <a:prstGeom prst="rect">
            <a:avLst/>
          </a:prstGeom>
          <a:noFill/>
        </p:spPr>
        <p:txBody>
          <a:bodyPr wrap="square" rtlCol="0">
            <a:spAutoFit/>
          </a:bodyPr>
          <a:lstStyle/>
          <a:p>
            <a:r>
              <a:rPr lang="es-UY" dirty="0">
                <a:solidFill>
                  <a:srgbClr val="207DC2"/>
                </a:solidFill>
              </a:rPr>
              <a:t>Instalación: </a:t>
            </a:r>
            <a:r>
              <a:rPr lang="es-UY" dirty="0">
                <a:solidFill>
                  <a:schemeClr val="bg2">
                    <a:lumMod val="25000"/>
                  </a:schemeClr>
                </a:solidFill>
              </a:rPr>
              <a:t>No requiere instalación ya que en esta etapa no es una aplicación nativa.</a:t>
            </a:r>
          </a:p>
          <a:p>
            <a:endParaRPr lang="es-UY" dirty="0">
              <a:solidFill>
                <a:schemeClr val="bg2">
                  <a:lumMod val="25000"/>
                </a:schemeClr>
              </a:solidFill>
            </a:endParaRPr>
          </a:p>
          <a:p>
            <a:r>
              <a:rPr lang="es-UY" dirty="0">
                <a:solidFill>
                  <a:srgbClr val="207DC2"/>
                </a:solidFill>
              </a:rPr>
              <a:t>Ingreso: </a:t>
            </a:r>
            <a:r>
              <a:rPr lang="es-UY" dirty="0">
                <a:solidFill>
                  <a:schemeClr val="tx2">
                    <a:lumMod val="50000"/>
                  </a:schemeClr>
                </a:solidFill>
              </a:rPr>
              <a:t>La Aplicación es “Web </a:t>
            </a:r>
            <a:r>
              <a:rPr lang="es-UY" dirty="0" err="1">
                <a:solidFill>
                  <a:schemeClr val="tx2">
                    <a:lumMod val="50000"/>
                  </a:schemeClr>
                </a:solidFill>
              </a:rPr>
              <a:t>Responsive</a:t>
            </a:r>
            <a:r>
              <a:rPr lang="es-UY" dirty="0">
                <a:solidFill>
                  <a:schemeClr val="tx2">
                    <a:lumMod val="50000"/>
                  </a:schemeClr>
                </a:solidFill>
              </a:rPr>
              <a:t>” por lo tanto requiere de un navegador web instalado en su dispositivo (PC, Tablet o Smartphone), </a:t>
            </a:r>
            <a:r>
              <a:rPr lang="es-UY" b="1" u="sng" dirty="0">
                <a:solidFill>
                  <a:schemeClr val="tx2">
                    <a:lumMod val="50000"/>
                  </a:schemeClr>
                </a:solidFill>
              </a:rPr>
              <a:t>se recomienda el uso de Google Chrome como navegador.</a:t>
            </a:r>
          </a:p>
          <a:p>
            <a:endParaRPr lang="es-UY" dirty="0">
              <a:solidFill>
                <a:schemeClr val="tx2">
                  <a:lumMod val="50000"/>
                </a:schemeClr>
              </a:solidFill>
            </a:endParaRPr>
          </a:p>
          <a:p>
            <a:r>
              <a:rPr lang="es-UY" dirty="0">
                <a:solidFill>
                  <a:schemeClr val="tx2">
                    <a:lumMod val="50000"/>
                  </a:schemeClr>
                </a:solidFill>
              </a:rPr>
              <a:t>Para ingresar a la APP por primera vez debe abrir su navegador e ingresar la siguiente dirección URL:</a:t>
            </a:r>
          </a:p>
          <a:p>
            <a:pPr algn="r"/>
            <a:r>
              <a:rPr lang="es-UY" b="1" u="sng" dirty="0">
                <a:solidFill>
                  <a:srgbClr val="207DC2"/>
                </a:solidFill>
                <a:hlinkClick r:id="rId2"/>
              </a:rPr>
              <a:t>https://logistica.rondanet.com</a:t>
            </a:r>
            <a:r>
              <a:rPr lang="es-UY" b="1" dirty="0">
                <a:solidFill>
                  <a:srgbClr val="207DC2"/>
                </a:solidFill>
              </a:rPr>
              <a:t>   </a:t>
            </a:r>
            <a:r>
              <a:rPr lang="es-UY" b="1" dirty="0">
                <a:solidFill>
                  <a:srgbClr val="2B3147"/>
                </a:solidFill>
              </a:rPr>
              <a:t>Producción (disponible Mayo 2018)</a:t>
            </a:r>
            <a:endParaRPr lang="es-UY" b="1" u="sng" dirty="0">
              <a:solidFill>
                <a:srgbClr val="207DC2"/>
              </a:solidFill>
            </a:endParaRPr>
          </a:p>
          <a:p>
            <a:pPr algn="ctr"/>
            <a:endParaRPr lang="es-UY" b="1" u="sng" dirty="0">
              <a:solidFill>
                <a:srgbClr val="2B3147"/>
              </a:solidFill>
            </a:endParaRPr>
          </a:p>
          <a:p>
            <a:pPr lvl="4"/>
            <a:r>
              <a:rPr lang="es-UY" b="1" u="sng" dirty="0">
                <a:solidFill>
                  <a:srgbClr val="207DC2"/>
                </a:solidFill>
                <a:hlinkClick r:id="rId2"/>
              </a:rPr>
              <a:t>https://capacitacionlog.rondanet.com</a:t>
            </a:r>
            <a:r>
              <a:rPr lang="es-UY" dirty="0">
                <a:solidFill>
                  <a:srgbClr val="2B3147"/>
                </a:solidFill>
              </a:rPr>
              <a:t>   </a:t>
            </a:r>
            <a:r>
              <a:rPr lang="es-UY" b="1" dirty="0">
                <a:solidFill>
                  <a:srgbClr val="2B3147"/>
                </a:solidFill>
              </a:rPr>
              <a:t>Ambiente de Pruebas</a:t>
            </a:r>
            <a:endParaRPr lang="es-UY" b="1" u="sng" dirty="0">
              <a:solidFill>
                <a:srgbClr val="207DC2"/>
              </a:solidFill>
            </a:endParaRPr>
          </a:p>
          <a:p>
            <a:pPr algn="ctr"/>
            <a:endParaRPr lang="es-UY" b="1" u="sng" dirty="0">
              <a:solidFill>
                <a:srgbClr val="207DC2"/>
              </a:solidFill>
            </a:endParaRPr>
          </a:p>
          <a:p>
            <a:endParaRPr lang="es-UY" dirty="0">
              <a:solidFill>
                <a:srgbClr val="207DC2"/>
              </a:solidFill>
            </a:endParaRPr>
          </a:p>
          <a:p>
            <a:r>
              <a:rPr lang="es-UY" dirty="0">
                <a:solidFill>
                  <a:schemeClr val="tx2">
                    <a:lumMod val="50000"/>
                  </a:schemeClr>
                </a:solidFill>
              </a:rPr>
              <a:t>Se puede agregar un icono de acceso rápido al escritorio, como se detalla a continuación.</a:t>
            </a:r>
            <a:endParaRPr lang="es-UY" sz="1400" dirty="0">
              <a:solidFill>
                <a:schemeClr val="tx2">
                  <a:lumMod val="50000"/>
                </a:schemeClr>
              </a:solidFill>
            </a:endParaRPr>
          </a:p>
          <a:p>
            <a:endParaRPr lang="es-UY" sz="1400" dirty="0">
              <a:solidFill>
                <a:schemeClr val="tx2">
                  <a:lumMod val="50000"/>
                </a:schemeClr>
              </a:solidFill>
            </a:endParaRPr>
          </a:p>
          <a:p>
            <a:pPr algn="just"/>
            <a:r>
              <a:rPr lang="es-UY" sz="1400" dirty="0">
                <a:solidFill>
                  <a:schemeClr val="tx2">
                    <a:lumMod val="50000"/>
                  </a:schemeClr>
                </a:solidFill>
              </a:rPr>
              <a:t>NOTA: Si bien la aplicación se ajustará automáticamente al dispositivo desde el cual esté accediendo, la visualización y funcionalidad de algunas opciones fueron pensadas de acuerdo al rol y uso de dispositivos móviles o PC según sea el caso. Por ejemplo las transacciones y validaciones están optimizadas para realizarse desde un smartphone, tanto el </a:t>
            </a:r>
            <a:r>
              <a:rPr lang="es-UY" sz="1400" dirty="0" err="1">
                <a:solidFill>
                  <a:schemeClr val="tx2">
                    <a:lumMod val="50000"/>
                  </a:schemeClr>
                </a:solidFill>
              </a:rPr>
              <a:t>scroll</a:t>
            </a:r>
            <a:r>
              <a:rPr lang="es-UY" sz="1400" dirty="0">
                <a:solidFill>
                  <a:schemeClr val="tx2">
                    <a:lumMod val="50000"/>
                  </a:schemeClr>
                </a:solidFill>
              </a:rPr>
              <a:t> y tamaños de los botones, </a:t>
            </a:r>
            <a:r>
              <a:rPr lang="es-UY" sz="1400" dirty="0" err="1">
                <a:solidFill>
                  <a:schemeClr val="tx2">
                    <a:lumMod val="50000"/>
                  </a:schemeClr>
                </a:solidFill>
              </a:rPr>
              <a:t>etc</a:t>
            </a:r>
            <a:r>
              <a:rPr lang="es-UY" sz="1400" dirty="0">
                <a:solidFill>
                  <a:schemeClr val="tx2">
                    <a:lumMod val="50000"/>
                  </a:schemeClr>
                </a:solidFill>
              </a:rPr>
              <a:t> están diseñados para verse correctamente con un móvil. De la misma forma los estados de cuenta, reportes, gestión de usuarios, etc. son opciones que fueron diseñadas para hacerse desde una PC, si bien pueden realizarse desde un smartphone, el </a:t>
            </a:r>
            <a:r>
              <a:rPr lang="es-UY" sz="1400" dirty="0" err="1">
                <a:solidFill>
                  <a:schemeClr val="tx2">
                    <a:lumMod val="50000"/>
                  </a:schemeClr>
                </a:solidFill>
              </a:rPr>
              <a:t>scroll</a:t>
            </a:r>
            <a:r>
              <a:rPr lang="es-UY" sz="1400" dirty="0">
                <a:solidFill>
                  <a:schemeClr val="tx2">
                    <a:lumMod val="50000"/>
                  </a:schemeClr>
                </a:solidFill>
              </a:rPr>
              <a:t> y otros iconos no estará optimizado visual y funcionalmente.</a:t>
            </a:r>
            <a:endParaRPr lang="es-UY" sz="1400" dirty="0">
              <a:solidFill>
                <a:srgbClr val="207DC2"/>
              </a:solidFill>
            </a:endParaRPr>
          </a:p>
        </p:txBody>
      </p:sp>
      <p:pic>
        <p:nvPicPr>
          <p:cNvPr id="5" name="Imagen 4">
            <a:extLst>
              <a:ext uri="{FF2B5EF4-FFF2-40B4-BE49-F238E27FC236}">
                <a16:creationId xmlns:a16="http://schemas.microsoft.com/office/drawing/2014/main" id="{6E8E331E-12BD-4BD0-9EBF-99CE8547F9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538" y="93648"/>
            <a:ext cx="830392" cy="448265"/>
          </a:xfrm>
          <a:prstGeom prst="rect">
            <a:avLst/>
          </a:prstGeom>
        </p:spPr>
      </p:pic>
      <p:pic>
        <p:nvPicPr>
          <p:cNvPr id="6" name="Imagen 5">
            <a:extLst>
              <a:ext uri="{FF2B5EF4-FFF2-40B4-BE49-F238E27FC236}">
                <a16:creationId xmlns:a16="http://schemas.microsoft.com/office/drawing/2014/main" id="{7C65CD36-52B0-491E-ADB8-3C44086C44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4643" y="93648"/>
            <a:ext cx="1023398" cy="57749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98665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1062BF8-720D-44A6-A308-88E837660ACF}"/>
              </a:ext>
            </a:extLst>
          </p:cNvPr>
          <p:cNvSpPr>
            <a:spLocks noGrp="1"/>
          </p:cNvSpPr>
          <p:nvPr>
            <p:ph type="sldNum" sz="quarter" idx="12"/>
          </p:nvPr>
        </p:nvSpPr>
        <p:spPr/>
        <p:txBody>
          <a:bodyPr/>
          <a:lstStyle/>
          <a:p>
            <a:fld id="{FFDC930C-D44D-4939-9B2C-4AAE0B8F9BB6}" type="slidenum">
              <a:rPr lang="es-UY" smtClean="0"/>
              <a:t>8</a:t>
            </a:fld>
            <a:endParaRPr lang="es-UY"/>
          </a:p>
        </p:txBody>
      </p:sp>
      <p:sp>
        <p:nvSpPr>
          <p:cNvPr id="8" name="CuadroTexto 7">
            <a:extLst>
              <a:ext uri="{FF2B5EF4-FFF2-40B4-BE49-F238E27FC236}">
                <a16:creationId xmlns:a16="http://schemas.microsoft.com/office/drawing/2014/main" id="{FAA5160A-1E4B-4747-869A-28AF2B23FCF2}"/>
              </a:ext>
            </a:extLst>
          </p:cNvPr>
          <p:cNvSpPr txBox="1"/>
          <p:nvPr/>
        </p:nvSpPr>
        <p:spPr>
          <a:xfrm>
            <a:off x="908114" y="504205"/>
            <a:ext cx="4106945" cy="461665"/>
          </a:xfrm>
          <a:prstGeom prst="rect">
            <a:avLst/>
          </a:prstGeom>
          <a:noFill/>
        </p:spPr>
        <p:txBody>
          <a:bodyPr wrap="square" rtlCol="0">
            <a:spAutoFit/>
          </a:bodyPr>
          <a:lstStyle/>
          <a:p>
            <a:r>
              <a:rPr lang="es-UY" sz="2400" b="1" dirty="0">
                <a:solidFill>
                  <a:schemeClr val="tx2">
                    <a:lumMod val="50000"/>
                  </a:schemeClr>
                </a:solidFill>
              </a:rPr>
              <a:t>1.1 GENERALIDADES</a:t>
            </a:r>
          </a:p>
        </p:txBody>
      </p:sp>
      <p:sp>
        <p:nvSpPr>
          <p:cNvPr id="5" name="CuadroTexto 4">
            <a:extLst>
              <a:ext uri="{FF2B5EF4-FFF2-40B4-BE49-F238E27FC236}">
                <a16:creationId xmlns:a16="http://schemas.microsoft.com/office/drawing/2014/main" id="{0B67F18C-8A12-4417-808C-58A6E876565C}"/>
              </a:ext>
            </a:extLst>
          </p:cNvPr>
          <p:cNvSpPr txBox="1"/>
          <p:nvPr/>
        </p:nvSpPr>
        <p:spPr>
          <a:xfrm>
            <a:off x="3366615" y="2073637"/>
            <a:ext cx="1815741" cy="400110"/>
          </a:xfrm>
          <a:prstGeom prst="rect">
            <a:avLst/>
          </a:prstGeom>
          <a:noFill/>
        </p:spPr>
        <p:txBody>
          <a:bodyPr wrap="square" rtlCol="0">
            <a:spAutoFit/>
          </a:bodyPr>
          <a:lstStyle/>
          <a:p>
            <a:r>
              <a:rPr lang="es-UY" sz="2000" dirty="0">
                <a:solidFill>
                  <a:srgbClr val="207DC2"/>
                </a:solidFill>
              </a:rPr>
              <a:t>Desde su PC:</a:t>
            </a:r>
            <a:endParaRPr lang="es-UY" sz="2400" dirty="0">
              <a:solidFill>
                <a:srgbClr val="207DC2"/>
              </a:solidFill>
            </a:endParaRPr>
          </a:p>
        </p:txBody>
      </p:sp>
      <p:pic>
        <p:nvPicPr>
          <p:cNvPr id="2" name="Imagen 1">
            <a:extLst>
              <a:ext uri="{FF2B5EF4-FFF2-40B4-BE49-F238E27FC236}">
                <a16:creationId xmlns:a16="http://schemas.microsoft.com/office/drawing/2014/main" id="{43859023-E4DF-432E-89FD-A48E1CE5091C}"/>
              </a:ext>
            </a:extLst>
          </p:cNvPr>
          <p:cNvPicPr>
            <a:picLocks noChangeAspect="1"/>
          </p:cNvPicPr>
          <p:nvPr/>
        </p:nvPicPr>
        <p:blipFill>
          <a:blip r:embed="rId2"/>
          <a:stretch>
            <a:fillRect/>
          </a:stretch>
        </p:blipFill>
        <p:spPr>
          <a:xfrm>
            <a:off x="1266255" y="2617068"/>
            <a:ext cx="5767006" cy="4023647"/>
          </a:xfrm>
          <a:prstGeom prst="rect">
            <a:avLst/>
          </a:prstGeom>
        </p:spPr>
      </p:pic>
      <p:pic>
        <p:nvPicPr>
          <p:cNvPr id="3" name="Imagen 2">
            <a:extLst>
              <a:ext uri="{FF2B5EF4-FFF2-40B4-BE49-F238E27FC236}">
                <a16:creationId xmlns:a16="http://schemas.microsoft.com/office/drawing/2014/main" id="{C498EF6A-9056-4882-B531-22E47E2C92F8}"/>
              </a:ext>
            </a:extLst>
          </p:cNvPr>
          <p:cNvPicPr>
            <a:picLocks noChangeAspect="1"/>
          </p:cNvPicPr>
          <p:nvPr/>
        </p:nvPicPr>
        <p:blipFill>
          <a:blip r:embed="rId3"/>
          <a:stretch>
            <a:fillRect/>
          </a:stretch>
        </p:blipFill>
        <p:spPr>
          <a:xfrm>
            <a:off x="1324073" y="3303820"/>
            <a:ext cx="2825685" cy="1256491"/>
          </a:xfrm>
          <a:prstGeom prst="rect">
            <a:avLst/>
          </a:prstGeom>
        </p:spPr>
      </p:pic>
      <p:sp>
        <p:nvSpPr>
          <p:cNvPr id="10" name="CuadroTexto 9">
            <a:extLst>
              <a:ext uri="{FF2B5EF4-FFF2-40B4-BE49-F238E27FC236}">
                <a16:creationId xmlns:a16="http://schemas.microsoft.com/office/drawing/2014/main" id="{CFC06049-9569-47D2-B1D2-433AB4517AE1}"/>
              </a:ext>
            </a:extLst>
          </p:cNvPr>
          <p:cNvSpPr txBox="1"/>
          <p:nvPr/>
        </p:nvSpPr>
        <p:spPr>
          <a:xfrm>
            <a:off x="388267" y="868387"/>
            <a:ext cx="8424616" cy="923330"/>
          </a:xfrm>
          <a:prstGeom prst="rect">
            <a:avLst/>
          </a:prstGeom>
          <a:noFill/>
        </p:spPr>
        <p:txBody>
          <a:bodyPr wrap="square" rtlCol="0">
            <a:spAutoFit/>
          </a:bodyPr>
          <a:lstStyle/>
          <a:p>
            <a:endParaRPr lang="es-UY" dirty="0">
              <a:solidFill>
                <a:schemeClr val="bg2">
                  <a:lumMod val="25000"/>
                </a:schemeClr>
              </a:solidFill>
            </a:endParaRPr>
          </a:p>
          <a:p>
            <a:r>
              <a:rPr lang="es-UY" dirty="0">
                <a:solidFill>
                  <a:srgbClr val="207DC2"/>
                </a:solidFill>
              </a:rPr>
              <a:t>Ingreso: </a:t>
            </a:r>
            <a:r>
              <a:rPr lang="es-UY" dirty="0">
                <a:solidFill>
                  <a:schemeClr val="tx2">
                    <a:lumMod val="50000"/>
                  </a:schemeClr>
                </a:solidFill>
              </a:rPr>
              <a:t>Puede generar un icono de acceso en su escritorio de la siguiente manera           (con </a:t>
            </a:r>
            <a:r>
              <a:rPr lang="es-UY" b="1" dirty="0">
                <a:solidFill>
                  <a:schemeClr val="tx2">
                    <a:lumMod val="50000"/>
                  </a:schemeClr>
                </a:solidFill>
              </a:rPr>
              <a:t>Google Chrome</a:t>
            </a:r>
            <a:r>
              <a:rPr lang="es-UY" dirty="0">
                <a:solidFill>
                  <a:schemeClr val="tx2">
                    <a:lumMod val="50000"/>
                  </a:schemeClr>
                </a:solidFill>
              </a:rPr>
              <a:t>) luego de haber ingresado a la URL.</a:t>
            </a:r>
            <a:endParaRPr lang="es-UY" dirty="0">
              <a:solidFill>
                <a:srgbClr val="207DC2"/>
              </a:solidFill>
            </a:endParaRPr>
          </a:p>
        </p:txBody>
      </p:sp>
      <p:pic>
        <p:nvPicPr>
          <p:cNvPr id="9" name="Imagen 8">
            <a:extLst>
              <a:ext uri="{FF2B5EF4-FFF2-40B4-BE49-F238E27FC236}">
                <a16:creationId xmlns:a16="http://schemas.microsoft.com/office/drawing/2014/main" id="{E315A3EE-F14F-46B2-8D90-8095D1D6FB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538" y="93648"/>
            <a:ext cx="830392" cy="448265"/>
          </a:xfrm>
          <a:prstGeom prst="rect">
            <a:avLst/>
          </a:prstGeom>
        </p:spPr>
      </p:pic>
      <p:pic>
        <p:nvPicPr>
          <p:cNvPr id="11" name="Imagen 10">
            <a:extLst>
              <a:ext uri="{FF2B5EF4-FFF2-40B4-BE49-F238E27FC236}">
                <a16:creationId xmlns:a16="http://schemas.microsoft.com/office/drawing/2014/main" id="{1079CEE7-A064-489F-A691-64221F2964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4643" y="93648"/>
            <a:ext cx="1023398" cy="57749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13861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ángulo: esquinas redondeadas 20">
            <a:extLst>
              <a:ext uri="{FF2B5EF4-FFF2-40B4-BE49-F238E27FC236}">
                <a16:creationId xmlns:a16="http://schemas.microsoft.com/office/drawing/2014/main" id="{8B7986B3-F972-47D0-ADAA-32361AA28C79}"/>
              </a:ext>
            </a:extLst>
          </p:cNvPr>
          <p:cNvSpPr/>
          <p:nvPr/>
        </p:nvSpPr>
        <p:spPr>
          <a:xfrm>
            <a:off x="5779549" y="2008824"/>
            <a:ext cx="2272667" cy="4739638"/>
          </a:xfrm>
          <a:prstGeom prst="roundRect">
            <a:avLst>
              <a:gd name="adj" fmla="val 6549"/>
            </a:avLst>
          </a:prstGeom>
          <a:solidFill>
            <a:schemeClr val="tx1"/>
          </a:soli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0" name="Rectángulo: esquinas redondeadas 19">
            <a:extLst>
              <a:ext uri="{FF2B5EF4-FFF2-40B4-BE49-F238E27FC236}">
                <a16:creationId xmlns:a16="http://schemas.microsoft.com/office/drawing/2014/main" id="{85FBDC33-94A3-4F48-B137-07628A12CA83}"/>
              </a:ext>
            </a:extLst>
          </p:cNvPr>
          <p:cNvSpPr/>
          <p:nvPr/>
        </p:nvSpPr>
        <p:spPr>
          <a:xfrm>
            <a:off x="726106" y="1962582"/>
            <a:ext cx="2272667" cy="4739638"/>
          </a:xfrm>
          <a:prstGeom prst="roundRect">
            <a:avLst>
              <a:gd name="adj" fmla="val 6549"/>
            </a:avLst>
          </a:prstGeom>
          <a:solidFill>
            <a:schemeClr val="tx1"/>
          </a:soli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4" name="Marcador de número de diapositiva 3">
            <a:extLst>
              <a:ext uri="{FF2B5EF4-FFF2-40B4-BE49-F238E27FC236}">
                <a16:creationId xmlns:a16="http://schemas.microsoft.com/office/drawing/2014/main" id="{E1062BF8-720D-44A6-A308-88E837660ACF}"/>
              </a:ext>
            </a:extLst>
          </p:cNvPr>
          <p:cNvSpPr>
            <a:spLocks noGrp="1"/>
          </p:cNvSpPr>
          <p:nvPr>
            <p:ph type="sldNum" sz="quarter" idx="12"/>
          </p:nvPr>
        </p:nvSpPr>
        <p:spPr>
          <a:xfrm>
            <a:off x="6457950" y="6356351"/>
            <a:ext cx="2057400" cy="365125"/>
          </a:xfrm>
        </p:spPr>
        <p:txBody>
          <a:bodyPr/>
          <a:lstStyle/>
          <a:p>
            <a:fld id="{FFDC930C-D44D-4939-9B2C-4AAE0B8F9BB6}" type="slidenum">
              <a:rPr lang="es-UY" smtClean="0"/>
              <a:t>9</a:t>
            </a:fld>
            <a:endParaRPr lang="es-UY"/>
          </a:p>
        </p:txBody>
      </p:sp>
      <p:sp>
        <p:nvSpPr>
          <p:cNvPr id="8" name="CuadroTexto 7">
            <a:extLst>
              <a:ext uri="{FF2B5EF4-FFF2-40B4-BE49-F238E27FC236}">
                <a16:creationId xmlns:a16="http://schemas.microsoft.com/office/drawing/2014/main" id="{FAA5160A-1E4B-4747-869A-28AF2B23FCF2}"/>
              </a:ext>
            </a:extLst>
          </p:cNvPr>
          <p:cNvSpPr txBox="1"/>
          <p:nvPr/>
        </p:nvSpPr>
        <p:spPr>
          <a:xfrm>
            <a:off x="908114" y="504205"/>
            <a:ext cx="4106945" cy="461665"/>
          </a:xfrm>
          <a:prstGeom prst="rect">
            <a:avLst/>
          </a:prstGeom>
          <a:noFill/>
        </p:spPr>
        <p:txBody>
          <a:bodyPr wrap="square" rtlCol="0">
            <a:spAutoFit/>
          </a:bodyPr>
          <a:lstStyle/>
          <a:p>
            <a:r>
              <a:rPr lang="es-UY" sz="2400" b="1" dirty="0">
                <a:solidFill>
                  <a:schemeClr val="tx2">
                    <a:lumMod val="50000"/>
                  </a:schemeClr>
                </a:solidFill>
              </a:rPr>
              <a:t>1.1 GENERALIDADES</a:t>
            </a:r>
          </a:p>
        </p:txBody>
      </p:sp>
      <p:sp>
        <p:nvSpPr>
          <p:cNvPr id="9" name="CuadroTexto 8">
            <a:extLst>
              <a:ext uri="{FF2B5EF4-FFF2-40B4-BE49-F238E27FC236}">
                <a16:creationId xmlns:a16="http://schemas.microsoft.com/office/drawing/2014/main" id="{6926023D-F99E-41BE-B505-7A87D96B851E}"/>
              </a:ext>
            </a:extLst>
          </p:cNvPr>
          <p:cNvSpPr txBox="1"/>
          <p:nvPr/>
        </p:nvSpPr>
        <p:spPr>
          <a:xfrm>
            <a:off x="359691" y="698346"/>
            <a:ext cx="8424616" cy="923330"/>
          </a:xfrm>
          <a:prstGeom prst="rect">
            <a:avLst/>
          </a:prstGeom>
          <a:noFill/>
        </p:spPr>
        <p:txBody>
          <a:bodyPr wrap="square" rtlCol="0">
            <a:spAutoFit/>
          </a:bodyPr>
          <a:lstStyle/>
          <a:p>
            <a:endParaRPr lang="es-UY" dirty="0">
              <a:solidFill>
                <a:schemeClr val="bg2">
                  <a:lumMod val="25000"/>
                </a:schemeClr>
              </a:solidFill>
            </a:endParaRPr>
          </a:p>
          <a:p>
            <a:r>
              <a:rPr lang="es-UY" dirty="0">
                <a:solidFill>
                  <a:srgbClr val="207DC2"/>
                </a:solidFill>
              </a:rPr>
              <a:t>Ingreso: </a:t>
            </a:r>
            <a:r>
              <a:rPr lang="es-UY" dirty="0">
                <a:solidFill>
                  <a:schemeClr val="tx2">
                    <a:lumMod val="50000"/>
                  </a:schemeClr>
                </a:solidFill>
              </a:rPr>
              <a:t>Puede generar un icono de acceso en su escritorio de la siguiente manera                              (con </a:t>
            </a:r>
            <a:r>
              <a:rPr lang="es-UY" b="1" dirty="0">
                <a:solidFill>
                  <a:schemeClr val="tx2">
                    <a:lumMod val="50000"/>
                  </a:schemeClr>
                </a:solidFill>
              </a:rPr>
              <a:t>Google Chrome</a:t>
            </a:r>
            <a:r>
              <a:rPr lang="es-UY" dirty="0">
                <a:solidFill>
                  <a:schemeClr val="tx2">
                    <a:lumMod val="50000"/>
                  </a:schemeClr>
                </a:solidFill>
              </a:rPr>
              <a:t>) luego de haber ingresado a la URL.</a:t>
            </a:r>
            <a:endParaRPr lang="es-UY" dirty="0">
              <a:solidFill>
                <a:srgbClr val="207DC2"/>
              </a:solidFill>
            </a:endParaRPr>
          </a:p>
        </p:txBody>
      </p:sp>
      <p:sp>
        <p:nvSpPr>
          <p:cNvPr id="5" name="CuadroTexto 4">
            <a:extLst>
              <a:ext uri="{FF2B5EF4-FFF2-40B4-BE49-F238E27FC236}">
                <a16:creationId xmlns:a16="http://schemas.microsoft.com/office/drawing/2014/main" id="{0B67F18C-8A12-4417-808C-58A6E876565C}"/>
              </a:ext>
            </a:extLst>
          </p:cNvPr>
          <p:cNvSpPr txBox="1"/>
          <p:nvPr/>
        </p:nvSpPr>
        <p:spPr>
          <a:xfrm>
            <a:off x="2970198" y="1554918"/>
            <a:ext cx="2793821" cy="400110"/>
          </a:xfrm>
          <a:prstGeom prst="rect">
            <a:avLst/>
          </a:prstGeom>
          <a:noFill/>
        </p:spPr>
        <p:txBody>
          <a:bodyPr wrap="square" rtlCol="0">
            <a:spAutoFit/>
          </a:bodyPr>
          <a:lstStyle/>
          <a:p>
            <a:r>
              <a:rPr lang="es-UY" sz="2000" dirty="0">
                <a:solidFill>
                  <a:srgbClr val="207DC2"/>
                </a:solidFill>
              </a:rPr>
              <a:t>Desde su Smartphone:</a:t>
            </a:r>
            <a:endParaRPr lang="es-UY" sz="2400" dirty="0">
              <a:solidFill>
                <a:srgbClr val="207DC2"/>
              </a:solidFill>
            </a:endParaRPr>
          </a:p>
        </p:txBody>
      </p:sp>
      <p:pic>
        <p:nvPicPr>
          <p:cNvPr id="7" name="Imagen 6">
            <a:extLst>
              <a:ext uri="{FF2B5EF4-FFF2-40B4-BE49-F238E27FC236}">
                <a16:creationId xmlns:a16="http://schemas.microsoft.com/office/drawing/2014/main" id="{566DD25B-B620-4543-97E8-E731143413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8726" y="2136230"/>
            <a:ext cx="2158711" cy="4220121"/>
          </a:xfrm>
          <a:prstGeom prst="rect">
            <a:avLst/>
          </a:prstGeom>
        </p:spPr>
      </p:pic>
      <p:pic>
        <p:nvPicPr>
          <p:cNvPr id="11" name="Imagen 10">
            <a:extLst>
              <a:ext uri="{FF2B5EF4-FFF2-40B4-BE49-F238E27FC236}">
                <a16:creationId xmlns:a16="http://schemas.microsoft.com/office/drawing/2014/main" id="{782D46EA-1882-4531-A94F-D609976BDC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573" y="2051387"/>
            <a:ext cx="2155439" cy="4310877"/>
          </a:xfrm>
          <a:prstGeom prst="rect">
            <a:avLst/>
          </a:prstGeom>
        </p:spPr>
      </p:pic>
      <p:pic>
        <p:nvPicPr>
          <p:cNvPr id="12" name="Imagen 11">
            <a:extLst>
              <a:ext uri="{FF2B5EF4-FFF2-40B4-BE49-F238E27FC236}">
                <a16:creationId xmlns:a16="http://schemas.microsoft.com/office/drawing/2014/main" id="{C6A8DBAC-927A-48BD-AB9B-1321ECEAAB35}"/>
              </a:ext>
            </a:extLst>
          </p:cNvPr>
          <p:cNvPicPr>
            <a:picLocks noChangeAspect="1"/>
          </p:cNvPicPr>
          <p:nvPr/>
        </p:nvPicPr>
        <p:blipFill>
          <a:blip r:embed="rId4"/>
          <a:stretch>
            <a:fillRect/>
          </a:stretch>
        </p:blipFill>
        <p:spPr>
          <a:xfrm>
            <a:off x="3202159" y="2735450"/>
            <a:ext cx="2454628" cy="1091494"/>
          </a:xfrm>
          <a:prstGeom prst="rect">
            <a:avLst/>
          </a:prstGeom>
        </p:spPr>
      </p:pic>
      <p:sp>
        <p:nvSpPr>
          <p:cNvPr id="13" name="Rectángulo 12">
            <a:extLst>
              <a:ext uri="{FF2B5EF4-FFF2-40B4-BE49-F238E27FC236}">
                <a16:creationId xmlns:a16="http://schemas.microsoft.com/office/drawing/2014/main" id="{4AEA45A4-7FD9-4F72-A7E8-CF9D83E1DC9F}"/>
              </a:ext>
            </a:extLst>
          </p:cNvPr>
          <p:cNvSpPr/>
          <p:nvPr/>
        </p:nvSpPr>
        <p:spPr>
          <a:xfrm>
            <a:off x="1399340" y="4849939"/>
            <a:ext cx="1428701" cy="2232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pic>
        <p:nvPicPr>
          <p:cNvPr id="14" name="Imagen 13">
            <a:extLst>
              <a:ext uri="{FF2B5EF4-FFF2-40B4-BE49-F238E27FC236}">
                <a16:creationId xmlns:a16="http://schemas.microsoft.com/office/drawing/2014/main" id="{93DC9629-04F2-4ED0-AD8C-6C1BF60C057C}"/>
              </a:ext>
            </a:extLst>
          </p:cNvPr>
          <p:cNvPicPr>
            <a:picLocks noChangeAspect="1"/>
          </p:cNvPicPr>
          <p:nvPr/>
        </p:nvPicPr>
        <p:blipFill>
          <a:blip r:embed="rId5"/>
          <a:stretch>
            <a:fillRect/>
          </a:stretch>
        </p:blipFill>
        <p:spPr>
          <a:xfrm>
            <a:off x="2312472" y="2218374"/>
            <a:ext cx="633862" cy="223292"/>
          </a:xfrm>
          <a:prstGeom prst="rect">
            <a:avLst/>
          </a:prstGeom>
        </p:spPr>
      </p:pic>
      <p:sp>
        <p:nvSpPr>
          <p:cNvPr id="16" name="Flecha: a la derecha 15">
            <a:extLst>
              <a:ext uri="{FF2B5EF4-FFF2-40B4-BE49-F238E27FC236}">
                <a16:creationId xmlns:a16="http://schemas.microsoft.com/office/drawing/2014/main" id="{06E82F3C-E450-4930-BAAB-F2A837251955}"/>
              </a:ext>
            </a:extLst>
          </p:cNvPr>
          <p:cNvSpPr/>
          <p:nvPr/>
        </p:nvSpPr>
        <p:spPr>
          <a:xfrm>
            <a:off x="5534024" y="5196018"/>
            <a:ext cx="1038225" cy="223707"/>
          </a:xfrm>
          <a:prstGeom prst="rightArrow">
            <a:avLst>
              <a:gd name="adj1" fmla="val 28806"/>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pic>
        <p:nvPicPr>
          <p:cNvPr id="15" name="Imagen 14">
            <a:extLst>
              <a:ext uri="{FF2B5EF4-FFF2-40B4-BE49-F238E27FC236}">
                <a16:creationId xmlns:a16="http://schemas.microsoft.com/office/drawing/2014/main" id="{0269640E-AF8E-419C-90C8-15D542C4F2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538" y="93648"/>
            <a:ext cx="830392" cy="448265"/>
          </a:xfrm>
          <a:prstGeom prst="rect">
            <a:avLst/>
          </a:prstGeom>
        </p:spPr>
      </p:pic>
      <p:pic>
        <p:nvPicPr>
          <p:cNvPr id="19" name="Imagen 18">
            <a:extLst>
              <a:ext uri="{FF2B5EF4-FFF2-40B4-BE49-F238E27FC236}">
                <a16:creationId xmlns:a16="http://schemas.microsoft.com/office/drawing/2014/main" id="{C9C8FEDA-CBC9-4D63-948F-E53057029E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14643" y="93648"/>
            <a:ext cx="1023398" cy="577498"/>
          </a:xfrm>
          <a:prstGeom prst="rect">
            <a:avLst/>
          </a:prstGeom>
          <a:effectLst>
            <a:outerShdw blurRad="50800" dist="38100" dir="2700000" algn="tl" rotWithShape="0">
              <a:prstClr val="black">
                <a:alpha val="40000"/>
              </a:prstClr>
            </a:outerShdw>
          </a:effectLst>
        </p:spPr>
      </p:pic>
      <p:sp>
        <p:nvSpPr>
          <p:cNvPr id="22" name="Rectángulo 21">
            <a:extLst>
              <a:ext uri="{FF2B5EF4-FFF2-40B4-BE49-F238E27FC236}">
                <a16:creationId xmlns:a16="http://schemas.microsoft.com/office/drawing/2014/main" id="{6B45F494-411C-4F72-B8AF-9ABC2D9E4CA4}"/>
              </a:ext>
            </a:extLst>
          </p:cNvPr>
          <p:cNvSpPr/>
          <p:nvPr/>
        </p:nvSpPr>
        <p:spPr>
          <a:xfrm>
            <a:off x="3181412" y="2735450"/>
            <a:ext cx="2454628" cy="1091494"/>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Tree>
    <p:extLst>
      <p:ext uri="{BB962C8B-B14F-4D97-AF65-F5344CB8AC3E}">
        <p14:creationId xmlns:p14="http://schemas.microsoft.com/office/powerpoint/2010/main" val="3087056258"/>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2446</TotalTime>
  <Words>3604</Words>
  <Application>Microsoft Office PowerPoint</Application>
  <PresentationFormat>Presentación en pantalla (4:3)</PresentationFormat>
  <Paragraphs>462</Paragraphs>
  <Slides>61</Slides>
  <Notes>45</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61</vt:i4>
      </vt:variant>
    </vt:vector>
  </HeadingPairs>
  <TitlesOfParts>
    <vt:vector size="65" baseType="lpstr">
      <vt:lpstr>Arial</vt:lpstr>
      <vt:lpstr>Calibri</vt:lpstr>
      <vt:lpstr>Calibri Light</vt:lpstr>
      <vt:lpstr>Tema de Office</vt:lpstr>
      <vt:lpstr>Gestión de Pallets  Manual de Usuario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Capacitación a Usuarios Administradores</dc:title>
  <dc:creator>USER</dc:creator>
  <cp:lastModifiedBy>USER</cp:lastModifiedBy>
  <cp:revision>136</cp:revision>
  <dcterms:created xsi:type="dcterms:W3CDTF">2018-03-01T18:46:49Z</dcterms:created>
  <dcterms:modified xsi:type="dcterms:W3CDTF">2018-10-24T15:40:18Z</dcterms:modified>
</cp:coreProperties>
</file>